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309" r:id="rId2"/>
    <p:sldId id="257" r:id="rId3"/>
    <p:sldId id="296" r:id="rId4"/>
    <p:sldId id="297" r:id="rId5"/>
    <p:sldId id="298" r:id="rId6"/>
    <p:sldId id="302" r:id="rId7"/>
    <p:sldId id="303" r:id="rId8"/>
    <p:sldId id="305" r:id="rId9"/>
    <p:sldId id="306" r:id="rId10"/>
    <p:sldId id="307" r:id="rId11"/>
    <p:sldId id="258" r:id="rId12"/>
    <p:sldId id="308" r:id="rId13"/>
    <p:sldId id="260" r:id="rId14"/>
    <p:sldId id="261" r:id="rId15"/>
    <p:sldId id="264" r:id="rId16"/>
    <p:sldId id="265" r:id="rId17"/>
    <p:sldId id="266" r:id="rId18"/>
    <p:sldId id="270" r:id="rId19"/>
    <p:sldId id="271" r:id="rId20"/>
    <p:sldId id="272" r:id="rId21"/>
    <p:sldId id="273" r:id="rId22"/>
    <p:sldId id="277" r:id="rId23"/>
    <p:sldId id="281" r:id="rId24"/>
    <p:sldId id="284" r:id="rId25"/>
    <p:sldId id="287" r:id="rId26"/>
    <p:sldId id="292" r:id="rId27"/>
    <p:sldId id="310" r:id="rId28"/>
    <p:sldId id="311" r:id="rId29"/>
    <p:sldId id="312" r:id="rId30"/>
    <p:sldId id="289" r:id="rId31"/>
    <p:sldId id="290" r:id="rId32"/>
    <p:sldId id="291" r:id="rId33"/>
    <p:sldId id="293" r:id="rId34"/>
    <p:sldId id="295"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825CDD-B369-4836-A927-531257092A8B}" type="doc">
      <dgm:prSet loTypeId="urn:microsoft.com/office/officeart/2008/layout/PictureAccentList" loCatId="list" qsTypeId="urn:microsoft.com/office/officeart/2005/8/quickstyle/3d1" qsCatId="3D" csTypeId="urn:microsoft.com/office/officeart/2005/8/colors/colorful2" csCatId="colorful" phldr="1"/>
      <dgm:spPr/>
      <dgm:t>
        <a:bodyPr/>
        <a:lstStyle/>
        <a:p>
          <a:endParaRPr lang="es-AR"/>
        </a:p>
      </dgm:t>
    </dgm:pt>
    <dgm:pt modelId="{CEA1557B-692B-4479-9D0A-5B2172D8F64F}">
      <dgm:prSet phldrT="[Texto]"/>
      <dgm:spPr/>
      <dgm:t>
        <a:bodyPr/>
        <a:lstStyle/>
        <a:p>
          <a:r>
            <a:rPr lang="es-AR" dirty="0" smtClean="0"/>
            <a:t>Objetivo</a:t>
          </a:r>
          <a:endParaRPr lang="es-AR" dirty="0"/>
        </a:p>
      </dgm:t>
    </dgm:pt>
    <dgm:pt modelId="{2F8EA42D-2ECD-4189-9A95-62B77D75DFCE}" type="parTrans" cxnId="{7C2214CF-747D-4E63-8DBC-31947A73FE19}">
      <dgm:prSet/>
      <dgm:spPr/>
      <dgm:t>
        <a:bodyPr/>
        <a:lstStyle/>
        <a:p>
          <a:endParaRPr lang="es-AR"/>
        </a:p>
      </dgm:t>
    </dgm:pt>
    <dgm:pt modelId="{574FE0FB-E743-447F-BCD9-34B90FBF3EBA}" type="sibTrans" cxnId="{7C2214CF-747D-4E63-8DBC-31947A73FE19}">
      <dgm:prSet/>
      <dgm:spPr/>
      <dgm:t>
        <a:bodyPr/>
        <a:lstStyle/>
        <a:p>
          <a:endParaRPr lang="es-AR"/>
        </a:p>
      </dgm:t>
    </dgm:pt>
    <dgm:pt modelId="{72C85E9A-A22B-40BF-B2C8-2A5630962DC5}">
      <dgm:prSet custT="1"/>
      <dgm:spPr/>
      <dgm:t>
        <a:bodyPr/>
        <a:lstStyle/>
        <a:p>
          <a:r>
            <a:rPr lang="es-AR" sz="1600" dirty="0" smtClean="0"/>
            <a:t>compartir la trayectoria y construcción realizada en materia de gestión de Riesgos Laborales </a:t>
          </a:r>
          <a:endParaRPr lang="es-AR" sz="1600" dirty="0"/>
        </a:p>
      </dgm:t>
    </dgm:pt>
    <dgm:pt modelId="{3962337B-2768-49FD-89DB-04DD26F708CF}" type="parTrans" cxnId="{0710E763-55AA-469A-8AF7-836B2486DC9B}">
      <dgm:prSet/>
      <dgm:spPr/>
      <dgm:t>
        <a:bodyPr/>
        <a:lstStyle/>
        <a:p>
          <a:endParaRPr lang="es-AR"/>
        </a:p>
      </dgm:t>
    </dgm:pt>
    <dgm:pt modelId="{849328C1-248C-46E9-9AF1-A57B893B3AED}" type="sibTrans" cxnId="{0710E763-55AA-469A-8AF7-836B2486DC9B}">
      <dgm:prSet/>
      <dgm:spPr/>
      <dgm:t>
        <a:bodyPr/>
        <a:lstStyle/>
        <a:p>
          <a:endParaRPr lang="es-AR"/>
        </a:p>
      </dgm:t>
    </dgm:pt>
    <dgm:pt modelId="{C00722AD-E0B1-454A-B17B-129CF1F02AA0}">
      <dgm:prSet/>
      <dgm:spPr/>
      <dgm:t>
        <a:bodyPr/>
        <a:lstStyle/>
        <a:p>
          <a:r>
            <a:rPr lang="es-AR" dirty="0" smtClean="0"/>
            <a:t>en la Universidad de la República Argentina</a:t>
          </a:r>
          <a:endParaRPr lang="es-AR" dirty="0"/>
        </a:p>
      </dgm:t>
    </dgm:pt>
    <dgm:pt modelId="{1BABF359-D719-4F85-A414-423FAB5B50D3}" type="parTrans" cxnId="{69DF1D97-2FD3-4C73-AFE7-45B2A27FCFEA}">
      <dgm:prSet/>
      <dgm:spPr/>
      <dgm:t>
        <a:bodyPr/>
        <a:lstStyle/>
        <a:p>
          <a:endParaRPr lang="es-AR"/>
        </a:p>
      </dgm:t>
    </dgm:pt>
    <dgm:pt modelId="{3195A4A3-67E6-4AFC-8437-14A5DEF1564E}" type="sibTrans" cxnId="{69DF1D97-2FD3-4C73-AFE7-45B2A27FCFEA}">
      <dgm:prSet/>
      <dgm:spPr/>
      <dgm:t>
        <a:bodyPr/>
        <a:lstStyle/>
        <a:p>
          <a:endParaRPr lang="es-AR"/>
        </a:p>
      </dgm:t>
    </dgm:pt>
    <dgm:pt modelId="{2BE4EC8C-77B3-4DBF-944E-43721C980C99}">
      <dgm:prSet/>
      <dgm:spPr/>
      <dgm:t>
        <a:bodyPr/>
        <a:lstStyle/>
        <a:p>
          <a:r>
            <a:rPr lang="es-AR" dirty="0" smtClean="0"/>
            <a:t>con la participación real de los Trabajadores, y los Sindicatos</a:t>
          </a:r>
          <a:endParaRPr lang="es-AR" dirty="0"/>
        </a:p>
      </dgm:t>
    </dgm:pt>
    <dgm:pt modelId="{69492943-0086-43D9-B8B4-86F1F08696EB}" type="parTrans" cxnId="{5D704A52-5592-4F0C-9C80-CD78FB676806}">
      <dgm:prSet/>
      <dgm:spPr/>
      <dgm:t>
        <a:bodyPr/>
        <a:lstStyle/>
        <a:p>
          <a:endParaRPr lang="es-AR"/>
        </a:p>
      </dgm:t>
    </dgm:pt>
    <dgm:pt modelId="{9BA00483-7CE8-4198-A0A8-A5996CCA2A6F}" type="sibTrans" cxnId="{5D704A52-5592-4F0C-9C80-CD78FB676806}">
      <dgm:prSet/>
      <dgm:spPr/>
      <dgm:t>
        <a:bodyPr/>
        <a:lstStyle/>
        <a:p>
          <a:endParaRPr lang="es-AR"/>
        </a:p>
      </dgm:t>
    </dgm:pt>
    <dgm:pt modelId="{3B107C39-265C-4F54-8FBA-8C9AB2BB2DE9}" type="pres">
      <dgm:prSet presAssocID="{D9825CDD-B369-4836-A927-531257092A8B}" presName="layout" presStyleCnt="0">
        <dgm:presLayoutVars>
          <dgm:chMax/>
          <dgm:chPref/>
          <dgm:dir/>
          <dgm:animOne val="branch"/>
          <dgm:animLvl val="lvl"/>
          <dgm:resizeHandles/>
        </dgm:presLayoutVars>
      </dgm:prSet>
      <dgm:spPr/>
      <dgm:t>
        <a:bodyPr/>
        <a:lstStyle/>
        <a:p>
          <a:endParaRPr lang="es-AR"/>
        </a:p>
      </dgm:t>
    </dgm:pt>
    <dgm:pt modelId="{CB7BB159-78BA-4069-916B-ACADEFA8B6D2}" type="pres">
      <dgm:prSet presAssocID="{CEA1557B-692B-4479-9D0A-5B2172D8F64F}" presName="root" presStyleCnt="0">
        <dgm:presLayoutVars>
          <dgm:chMax/>
          <dgm:chPref val="4"/>
        </dgm:presLayoutVars>
      </dgm:prSet>
      <dgm:spPr/>
    </dgm:pt>
    <dgm:pt modelId="{8930DD6D-30F4-4CC5-AD0D-DE60B53372BD}" type="pres">
      <dgm:prSet presAssocID="{CEA1557B-692B-4479-9D0A-5B2172D8F64F}" presName="rootComposite" presStyleCnt="0">
        <dgm:presLayoutVars/>
      </dgm:prSet>
      <dgm:spPr/>
    </dgm:pt>
    <dgm:pt modelId="{4973F9E2-B52C-41FF-9804-825F7EA0C76B}" type="pres">
      <dgm:prSet presAssocID="{CEA1557B-692B-4479-9D0A-5B2172D8F64F}" presName="rootText" presStyleLbl="node0" presStyleIdx="0" presStyleCnt="1">
        <dgm:presLayoutVars>
          <dgm:chMax/>
          <dgm:chPref val="4"/>
        </dgm:presLayoutVars>
      </dgm:prSet>
      <dgm:spPr/>
      <dgm:t>
        <a:bodyPr/>
        <a:lstStyle/>
        <a:p>
          <a:endParaRPr lang="es-AR"/>
        </a:p>
      </dgm:t>
    </dgm:pt>
    <dgm:pt modelId="{6A52489C-2BBA-4797-BEAC-D9595F3F9445}" type="pres">
      <dgm:prSet presAssocID="{CEA1557B-692B-4479-9D0A-5B2172D8F64F}" presName="childShape" presStyleCnt="0">
        <dgm:presLayoutVars>
          <dgm:chMax val="0"/>
          <dgm:chPref val="0"/>
        </dgm:presLayoutVars>
      </dgm:prSet>
      <dgm:spPr/>
    </dgm:pt>
    <dgm:pt modelId="{2ABFF045-42BE-4D4E-85AA-6BAA843CC244}" type="pres">
      <dgm:prSet presAssocID="{72C85E9A-A22B-40BF-B2C8-2A5630962DC5}" presName="childComposite" presStyleCnt="0">
        <dgm:presLayoutVars>
          <dgm:chMax val="0"/>
          <dgm:chPref val="0"/>
        </dgm:presLayoutVars>
      </dgm:prSet>
      <dgm:spPr/>
    </dgm:pt>
    <dgm:pt modelId="{CB466860-0BA0-4846-8554-6137F4C45EA2}" type="pres">
      <dgm:prSet presAssocID="{72C85E9A-A22B-40BF-B2C8-2A5630962DC5}" presName="Image" presStyleLbl="node1" presStyleIdx="0" presStyleCnt="3"/>
      <dgm:spPr/>
    </dgm:pt>
    <dgm:pt modelId="{2953D910-FFAB-46F6-B71B-4EF4750E2BD7}" type="pres">
      <dgm:prSet presAssocID="{72C85E9A-A22B-40BF-B2C8-2A5630962DC5}" presName="childText" presStyleLbl="lnNode1" presStyleIdx="0" presStyleCnt="3">
        <dgm:presLayoutVars>
          <dgm:chMax val="0"/>
          <dgm:chPref val="0"/>
          <dgm:bulletEnabled val="1"/>
        </dgm:presLayoutVars>
      </dgm:prSet>
      <dgm:spPr/>
      <dgm:t>
        <a:bodyPr/>
        <a:lstStyle/>
        <a:p>
          <a:endParaRPr lang="es-AR"/>
        </a:p>
      </dgm:t>
    </dgm:pt>
    <dgm:pt modelId="{B478BBC7-F5AA-44F9-A113-3403340FB47E}" type="pres">
      <dgm:prSet presAssocID="{C00722AD-E0B1-454A-B17B-129CF1F02AA0}" presName="childComposite" presStyleCnt="0">
        <dgm:presLayoutVars>
          <dgm:chMax val="0"/>
          <dgm:chPref val="0"/>
        </dgm:presLayoutVars>
      </dgm:prSet>
      <dgm:spPr/>
    </dgm:pt>
    <dgm:pt modelId="{4CA16C87-63D5-462B-A040-BEA008BA8997}" type="pres">
      <dgm:prSet presAssocID="{C00722AD-E0B1-454A-B17B-129CF1F02AA0}" presName="Image" presStyleLbl="node1" presStyleIdx="1" presStyleCnt="3"/>
      <dgm:spPr/>
    </dgm:pt>
    <dgm:pt modelId="{24995CB2-CF11-4ACD-8069-8BC8375072C7}" type="pres">
      <dgm:prSet presAssocID="{C00722AD-E0B1-454A-B17B-129CF1F02AA0}" presName="childText" presStyleLbl="lnNode1" presStyleIdx="1" presStyleCnt="3">
        <dgm:presLayoutVars>
          <dgm:chMax val="0"/>
          <dgm:chPref val="0"/>
          <dgm:bulletEnabled val="1"/>
        </dgm:presLayoutVars>
      </dgm:prSet>
      <dgm:spPr/>
      <dgm:t>
        <a:bodyPr/>
        <a:lstStyle/>
        <a:p>
          <a:endParaRPr lang="es-AR"/>
        </a:p>
      </dgm:t>
    </dgm:pt>
    <dgm:pt modelId="{97BBA112-EDC8-4DC0-A6E3-C10FC4B2A8B5}" type="pres">
      <dgm:prSet presAssocID="{2BE4EC8C-77B3-4DBF-944E-43721C980C99}" presName="childComposite" presStyleCnt="0">
        <dgm:presLayoutVars>
          <dgm:chMax val="0"/>
          <dgm:chPref val="0"/>
        </dgm:presLayoutVars>
      </dgm:prSet>
      <dgm:spPr/>
    </dgm:pt>
    <dgm:pt modelId="{3E04A498-00B3-4356-8C3B-992E7F95C479}" type="pres">
      <dgm:prSet presAssocID="{2BE4EC8C-77B3-4DBF-944E-43721C980C99}" presName="Image" presStyleLbl="node1" presStyleIdx="2" presStyleCnt="3"/>
      <dgm:spPr/>
    </dgm:pt>
    <dgm:pt modelId="{35E1678F-0C63-4DF0-945E-CA63E9F8760D}" type="pres">
      <dgm:prSet presAssocID="{2BE4EC8C-77B3-4DBF-944E-43721C980C99}" presName="childText" presStyleLbl="lnNode1" presStyleIdx="2" presStyleCnt="3">
        <dgm:presLayoutVars>
          <dgm:chMax val="0"/>
          <dgm:chPref val="0"/>
          <dgm:bulletEnabled val="1"/>
        </dgm:presLayoutVars>
      </dgm:prSet>
      <dgm:spPr/>
      <dgm:t>
        <a:bodyPr/>
        <a:lstStyle/>
        <a:p>
          <a:endParaRPr lang="es-AR"/>
        </a:p>
      </dgm:t>
    </dgm:pt>
  </dgm:ptLst>
  <dgm:cxnLst>
    <dgm:cxn modelId="{49397E4C-B369-48DB-8347-93D9F0F17DE2}" type="presOf" srcId="{CEA1557B-692B-4479-9D0A-5B2172D8F64F}" destId="{4973F9E2-B52C-41FF-9804-825F7EA0C76B}" srcOrd="0" destOrd="0" presId="urn:microsoft.com/office/officeart/2008/layout/PictureAccentList"/>
    <dgm:cxn modelId="{32618962-C088-49EC-B93F-1673CCA655DB}" type="presOf" srcId="{2BE4EC8C-77B3-4DBF-944E-43721C980C99}" destId="{35E1678F-0C63-4DF0-945E-CA63E9F8760D}" srcOrd="0" destOrd="0" presId="urn:microsoft.com/office/officeart/2008/layout/PictureAccentList"/>
    <dgm:cxn modelId="{E6256D5A-3BE6-415F-A30F-BBCF2DEF7EC9}" type="presOf" srcId="{D9825CDD-B369-4836-A927-531257092A8B}" destId="{3B107C39-265C-4F54-8FBA-8C9AB2BB2DE9}" srcOrd="0" destOrd="0" presId="urn:microsoft.com/office/officeart/2008/layout/PictureAccentList"/>
    <dgm:cxn modelId="{9D29225E-0B7B-4D08-824E-0B1EAB886B0C}" type="presOf" srcId="{C00722AD-E0B1-454A-B17B-129CF1F02AA0}" destId="{24995CB2-CF11-4ACD-8069-8BC8375072C7}" srcOrd="0" destOrd="0" presId="urn:microsoft.com/office/officeart/2008/layout/PictureAccentList"/>
    <dgm:cxn modelId="{69DF1D97-2FD3-4C73-AFE7-45B2A27FCFEA}" srcId="{CEA1557B-692B-4479-9D0A-5B2172D8F64F}" destId="{C00722AD-E0B1-454A-B17B-129CF1F02AA0}" srcOrd="1" destOrd="0" parTransId="{1BABF359-D719-4F85-A414-423FAB5B50D3}" sibTransId="{3195A4A3-67E6-4AFC-8437-14A5DEF1564E}"/>
    <dgm:cxn modelId="{BF29D8D0-F1D1-424D-8121-2B9341A59880}" type="presOf" srcId="{72C85E9A-A22B-40BF-B2C8-2A5630962DC5}" destId="{2953D910-FFAB-46F6-B71B-4EF4750E2BD7}" srcOrd="0" destOrd="0" presId="urn:microsoft.com/office/officeart/2008/layout/PictureAccentList"/>
    <dgm:cxn modelId="{0710E763-55AA-469A-8AF7-836B2486DC9B}" srcId="{CEA1557B-692B-4479-9D0A-5B2172D8F64F}" destId="{72C85E9A-A22B-40BF-B2C8-2A5630962DC5}" srcOrd="0" destOrd="0" parTransId="{3962337B-2768-49FD-89DB-04DD26F708CF}" sibTransId="{849328C1-248C-46E9-9AF1-A57B893B3AED}"/>
    <dgm:cxn modelId="{7C2214CF-747D-4E63-8DBC-31947A73FE19}" srcId="{D9825CDD-B369-4836-A927-531257092A8B}" destId="{CEA1557B-692B-4479-9D0A-5B2172D8F64F}" srcOrd="0" destOrd="0" parTransId="{2F8EA42D-2ECD-4189-9A95-62B77D75DFCE}" sibTransId="{574FE0FB-E743-447F-BCD9-34B90FBF3EBA}"/>
    <dgm:cxn modelId="{5D704A52-5592-4F0C-9C80-CD78FB676806}" srcId="{CEA1557B-692B-4479-9D0A-5B2172D8F64F}" destId="{2BE4EC8C-77B3-4DBF-944E-43721C980C99}" srcOrd="2" destOrd="0" parTransId="{69492943-0086-43D9-B8B4-86F1F08696EB}" sibTransId="{9BA00483-7CE8-4198-A0A8-A5996CCA2A6F}"/>
    <dgm:cxn modelId="{82843D21-6D38-4ED5-8FE0-A188627F14FD}" type="presParOf" srcId="{3B107C39-265C-4F54-8FBA-8C9AB2BB2DE9}" destId="{CB7BB159-78BA-4069-916B-ACADEFA8B6D2}" srcOrd="0" destOrd="0" presId="urn:microsoft.com/office/officeart/2008/layout/PictureAccentList"/>
    <dgm:cxn modelId="{04BF6C3C-3C4A-42E3-B6C2-0627B2C9C52D}" type="presParOf" srcId="{CB7BB159-78BA-4069-916B-ACADEFA8B6D2}" destId="{8930DD6D-30F4-4CC5-AD0D-DE60B53372BD}" srcOrd="0" destOrd="0" presId="urn:microsoft.com/office/officeart/2008/layout/PictureAccentList"/>
    <dgm:cxn modelId="{3F4C1FE0-B077-4AA9-922A-754918CBE0D4}" type="presParOf" srcId="{8930DD6D-30F4-4CC5-AD0D-DE60B53372BD}" destId="{4973F9E2-B52C-41FF-9804-825F7EA0C76B}" srcOrd="0" destOrd="0" presId="urn:microsoft.com/office/officeart/2008/layout/PictureAccentList"/>
    <dgm:cxn modelId="{D2631F20-D082-485E-B226-3BAF1459E81B}" type="presParOf" srcId="{CB7BB159-78BA-4069-916B-ACADEFA8B6D2}" destId="{6A52489C-2BBA-4797-BEAC-D9595F3F9445}" srcOrd="1" destOrd="0" presId="urn:microsoft.com/office/officeart/2008/layout/PictureAccentList"/>
    <dgm:cxn modelId="{193CB296-A9B5-42EC-8220-1DBB6FC58A7F}" type="presParOf" srcId="{6A52489C-2BBA-4797-BEAC-D9595F3F9445}" destId="{2ABFF045-42BE-4D4E-85AA-6BAA843CC244}" srcOrd="0" destOrd="0" presId="urn:microsoft.com/office/officeart/2008/layout/PictureAccentList"/>
    <dgm:cxn modelId="{671843DA-A850-4900-8463-7F7395446C3C}" type="presParOf" srcId="{2ABFF045-42BE-4D4E-85AA-6BAA843CC244}" destId="{CB466860-0BA0-4846-8554-6137F4C45EA2}" srcOrd="0" destOrd="0" presId="urn:microsoft.com/office/officeart/2008/layout/PictureAccentList"/>
    <dgm:cxn modelId="{A66C208A-C831-453D-A397-E243EB5167B0}" type="presParOf" srcId="{2ABFF045-42BE-4D4E-85AA-6BAA843CC244}" destId="{2953D910-FFAB-46F6-B71B-4EF4750E2BD7}" srcOrd="1" destOrd="0" presId="urn:microsoft.com/office/officeart/2008/layout/PictureAccentList"/>
    <dgm:cxn modelId="{B0B86224-4233-4987-A1ED-967800D8FA01}" type="presParOf" srcId="{6A52489C-2BBA-4797-BEAC-D9595F3F9445}" destId="{B478BBC7-F5AA-44F9-A113-3403340FB47E}" srcOrd="1" destOrd="0" presId="urn:microsoft.com/office/officeart/2008/layout/PictureAccentList"/>
    <dgm:cxn modelId="{99556472-5520-4791-B7B5-CBB262A05076}" type="presParOf" srcId="{B478BBC7-F5AA-44F9-A113-3403340FB47E}" destId="{4CA16C87-63D5-462B-A040-BEA008BA8997}" srcOrd="0" destOrd="0" presId="urn:microsoft.com/office/officeart/2008/layout/PictureAccentList"/>
    <dgm:cxn modelId="{666C13F2-6F7B-43DC-A60B-E814852A5365}" type="presParOf" srcId="{B478BBC7-F5AA-44F9-A113-3403340FB47E}" destId="{24995CB2-CF11-4ACD-8069-8BC8375072C7}" srcOrd="1" destOrd="0" presId="urn:microsoft.com/office/officeart/2008/layout/PictureAccentList"/>
    <dgm:cxn modelId="{7BE4526F-3F3D-4C51-9671-5DA72BBB7F92}" type="presParOf" srcId="{6A52489C-2BBA-4797-BEAC-D9595F3F9445}" destId="{97BBA112-EDC8-4DC0-A6E3-C10FC4B2A8B5}" srcOrd="2" destOrd="0" presId="urn:microsoft.com/office/officeart/2008/layout/PictureAccentList"/>
    <dgm:cxn modelId="{BE64EE89-BFE8-48A0-85D1-CC2D75B45A49}" type="presParOf" srcId="{97BBA112-EDC8-4DC0-A6E3-C10FC4B2A8B5}" destId="{3E04A498-00B3-4356-8C3B-992E7F95C479}" srcOrd="0" destOrd="0" presId="urn:microsoft.com/office/officeart/2008/layout/PictureAccentList"/>
    <dgm:cxn modelId="{9A93E82A-85B6-4101-80DF-A64B6CC2CC25}" type="presParOf" srcId="{97BBA112-EDC8-4DC0-A6E3-C10FC4B2A8B5}" destId="{35E1678F-0C63-4DF0-945E-CA63E9F8760D}"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91914-0EFB-41EF-9020-18F09F57E297}" type="doc">
      <dgm:prSet loTypeId="urn:microsoft.com/office/officeart/2005/8/layout/orgChart1" loCatId="hierarchy" qsTypeId="urn:microsoft.com/office/officeart/2005/8/quickstyle/3d1" qsCatId="3D" csTypeId="urn:microsoft.com/office/officeart/2005/8/colors/accent3_4" csCatId="accent3" phldr="1"/>
      <dgm:spPr/>
    </dgm:pt>
    <dgm:pt modelId="{34864D1D-507B-4F4F-99A4-C827F156ECD0}">
      <dgm:prSet/>
      <dgm:spPr/>
      <dgm:t>
        <a:bodyPr/>
        <a:lstStyle/>
        <a:p>
          <a:pPr marR="0" algn="ctr" rtl="0"/>
          <a:endParaRPr lang="es-AR" b="0" i="0" u="none" strike="noStrike" baseline="0" smtClean="0">
            <a:latin typeface="Times New Roman"/>
          </a:endParaRPr>
        </a:p>
        <a:p>
          <a:pPr marR="0" algn="ctr" rtl="0"/>
          <a:r>
            <a:rPr lang="es-AR" b="0" i="0" u="none" strike="noStrike" baseline="0" smtClean="0">
              <a:latin typeface="Calibri"/>
            </a:rPr>
            <a:t>RECTORADO</a:t>
          </a:r>
          <a:endParaRPr lang="es-AR" smtClean="0"/>
        </a:p>
      </dgm:t>
    </dgm:pt>
    <dgm:pt modelId="{F66C90E5-16E7-40D7-A44E-378E52B566C5}" type="parTrans" cxnId="{FEB6F83C-861B-4A88-B52B-768FF096672E}">
      <dgm:prSet/>
      <dgm:spPr/>
      <dgm:t>
        <a:bodyPr/>
        <a:lstStyle/>
        <a:p>
          <a:endParaRPr lang="es-AR"/>
        </a:p>
      </dgm:t>
    </dgm:pt>
    <dgm:pt modelId="{36288440-0FE2-4A65-B6DD-AEA1329E57A7}" type="sibTrans" cxnId="{FEB6F83C-861B-4A88-B52B-768FF096672E}">
      <dgm:prSet/>
      <dgm:spPr/>
      <dgm:t>
        <a:bodyPr/>
        <a:lstStyle/>
        <a:p>
          <a:endParaRPr lang="es-AR"/>
        </a:p>
      </dgm:t>
    </dgm:pt>
    <dgm:pt modelId="{AEC7C4F6-F8CE-41C0-969F-EA4ABD337794}">
      <dgm:prSet/>
      <dgm:spPr/>
      <dgm:t>
        <a:bodyPr/>
        <a:lstStyle/>
        <a:p>
          <a:pPr marR="0" algn="ctr" rtl="0"/>
          <a:r>
            <a:rPr lang="es-AR" b="0" i="0" u="none" strike="noStrike" baseline="0" smtClean="0">
              <a:latin typeface="Calibri"/>
            </a:rPr>
            <a:t>SERVICIO UNIVERSITARIO DE SALUD</a:t>
          </a:r>
          <a:endParaRPr lang="es-AR" smtClean="0"/>
        </a:p>
      </dgm:t>
    </dgm:pt>
    <dgm:pt modelId="{6D141981-5CF4-4F83-8F43-8146C90411DE}" type="parTrans" cxnId="{EA0B755D-23B2-4110-92AB-EF69E0467E1C}">
      <dgm:prSet/>
      <dgm:spPr/>
      <dgm:t>
        <a:bodyPr/>
        <a:lstStyle/>
        <a:p>
          <a:endParaRPr lang="es-AR"/>
        </a:p>
      </dgm:t>
    </dgm:pt>
    <dgm:pt modelId="{95AE8CB9-4AFC-4BAD-858F-565319FBC277}" type="sibTrans" cxnId="{EA0B755D-23B2-4110-92AB-EF69E0467E1C}">
      <dgm:prSet/>
      <dgm:spPr/>
      <dgm:t>
        <a:bodyPr/>
        <a:lstStyle/>
        <a:p>
          <a:endParaRPr lang="es-AR"/>
        </a:p>
      </dgm:t>
    </dgm:pt>
    <dgm:pt modelId="{C80D1841-50B7-4402-9ADE-3627E07F91FA}">
      <dgm:prSet/>
      <dgm:spPr/>
      <dgm:t>
        <a:bodyPr/>
        <a:lstStyle/>
        <a:p>
          <a:pPr marR="0" algn="ctr" rtl="0"/>
          <a:r>
            <a:rPr lang="es-AR" b="0" i="0" u="none" strike="noStrike" baseline="0" smtClean="0">
              <a:latin typeface="Calibri"/>
            </a:rPr>
            <a:t>DEPARTAMENTO DE SERVICIO SOCIAL</a:t>
          </a:r>
          <a:endParaRPr lang="es-AR" smtClean="0"/>
        </a:p>
      </dgm:t>
    </dgm:pt>
    <dgm:pt modelId="{1E893930-B709-4E9C-8B33-8B752C268107}" type="parTrans" cxnId="{05B87048-BBB6-4345-8909-B39A227F9C53}">
      <dgm:prSet/>
      <dgm:spPr/>
      <dgm:t>
        <a:bodyPr/>
        <a:lstStyle/>
        <a:p>
          <a:endParaRPr lang="es-AR"/>
        </a:p>
      </dgm:t>
    </dgm:pt>
    <dgm:pt modelId="{73AEE2B5-68A6-4C5C-899D-778C33AF60EC}" type="sibTrans" cxnId="{05B87048-BBB6-4345-8909-B39A227F9C53}">
      <dgm:prSet/>
      <dgm:spPr/>
      <dgm:t>
        <a:bodyPr/>
        <a:lstStyle/>
        <a:p>
          <a:endParaRPr lang="es-AR"/>
        </a:p>
      </dgm:t>
    </dgm:pt>
    <dgm:pt modelId="{38E080F5-9875-408D-80A2-6E10B552FD24}">
      <dgm:prSet/>
      <dgm:spPr/>
      <dgm:t>
        <a:bodyPr/>
        <a:lstStyle/>
        <a:p>
          <a:pPr marR="0" algn="ctr" rtl="0"/>
          <a:r>
            <a:rPr lang="es-AR" b="0" i="0" u="none" strike="noStrike" baseline="0" smtClean="0">
              <a:latin typeface="Calibri"/>
            </a:rPr>
            <a:t>SUB SECRETARIA DE BIENESTAR DE LA COMUNIDAD UNIVERSITARIA</a:t>
          </a:r>
          <a:endParaRPr lang="es-AR" smtClean="0"/>
        </a:p>
      </dgm:t>
    </dgm:pt>
    <dgm:pt modelId="{D4D1B24A-A2A8-4FAB-A432-27A8CB9F540A}" type="sibTrans" cxnId="{60AA254F-B4E1-498D-9898-A845941330FB}">
      <dgm:prSet/>
      <dgm:spPr/>
      <dgm:t>
        <a:bodyPr/>
        <a:lstStyle/>
        <a:p>
          <a:endParaRPr lang="es-AR"/>
        </a:p>
      </dgm:t>
    </dgm:pt>
    <dgm:pt modelId="{2E366FEE-D6DE-43D9-9991-B0118FBC266C}" type="parTrans" cxnId="{60AA254F-B4E1-498D-9898-A845941330FB}">
      <dgm:prSet/>
      <dgm:spPr/>
      <dgm:t>
        <a:bodyPr/>
        <a:lstStyle/>
        <a:p>
          <a:endParaRPr lang="es-AR"/>
        </a:p>
      </dgm:t>
    </dgm:pt>
    <dgm:pt modelId="{CB257E3A-4597-4F00-A392-B22357DD492F}">
      <dgm:prSet/>
      <dgm:spPr/>
      <dgm:t>
        <a:bodyPr/>
        <a:lstStyle/>
        <a:p>
          <a:pPr marR="0" algn="ctr" rtl="0"/>
          <a:r>
            <a:rPr lang="es-AR" b="0" i="0" u="none" strike="noStrike" baseline="0" smtClean="0">
              <a:latin typeface="Calibri"/>
            </a:rPr>
            <a:t>COMITÉ DE CONDICIONES Y MEDIO AMBIENTE DE TRABAJO</a:t>
          </a:r>
          <a:endParaRPr lang="es-AR" smtClean="0"/>
        </a:p>
      </dgm:t>
    </dgm:pt>
    <dgm:pt modelId="{82497168-C218-46DF-8D2A-A67E1CB8BA6E}" type="sibTrans" cxnId="{F16299EE-7EB1-4E55-AF84-663778CCA1DF}">
      <dgm:prSet/>
      <dgm:spPr/>
      <dgm:t>
        <a:bodyPr/>
        <a:lstStyle/>
        <a:p>
          <a:endParaRPr lang="es-AR"/>
        </a:p>
      </dgm:t>
    </dgm:pt>
    <dgm:pt modelId="{9E781107-E72F-43F0-9C41-510391C1D822}" type="parTrans" cxnId="{F16299EE-7EB1-4E55-AF84-663778CCA1DF}">
      <dgm:prSet/>
      <dgm:spPr/>
      <dgm:t>
        <a:bodyPr/>
        <a:lstStyle/>
        <a:p>
          <a:endParaRPr lang="es-AR"/>
        </a:p>
      </dgm:t>
    </dgm:pt>
    <dgm:pt modelId="{DCEA84A8-46B8-4182-A402-1EDD1B8EC133}">
      <dgm:prSet/>
      <dgm:spPr/>
      <dgm:t>
        <a:bodyPr/>
        <a:lstStyle/>
        <a:p>
          <a:pPr marR="0" algn="ctr" rtl="0"/>
          <a:r>
            <a:rPr lang="es-AR" b="0" i="0" u="none" strike="noStrike" baseline="0" smtClean="0">
              <a:latin typeface="Calibri"/>
            </a:rPr>
            <a:t>SERVICIO DE SEGURIDAD E HIGIENE      </a:t>
          </a:r>
          <a:endParaRPr lang="es-AR" smtClean="0"/>
        </a:p>
      </dgm:t>
    </dgm:pt>
    <dgm:pt modelId="{2AC18150-1C59-457D-84B3-6EC1630142EA}" type="sibTrans" cxnId="{25F053AC-8A84-41ED-982D-2B7AE86A8C31}">
      <dgm:prSet/>
      <dgm:spPr/>
      <dgm:t>
        <a:bodyPr/>
        <a:lstStyle/>
        <a:p>
          <a:endParaRPr lang="es-AR"/>
        </a:p>
      </dgm:t>
    </dgm:pt>
    <dgm:pt modelId="{541C8965-6DC7-4C54-A0E1-C2D1F5BB8F70}" type="parTrans" cxnId="{25F053AC-8A84-41ED-982D-2B7AE86A8C31}">
      <dgm:prSet/>
      <dgm:spPr/>
      <dgm:t>
        <a:bodyPr/>
        <a:lstStyle/>
        <a:p>
          <a:endParaRPr lang="es-AR"/>
        </a:p>
      </dgm:t>
    </dgm:pt>
    <dgm:pt modelId="{E70D952C-E537-460C-BE94-3E4F706B4142}">
      <dgm:prSet/>
      <dgm:spPr/>
      <dgm:t>
        <a:bodyPr/>
        <a:lstStyle/>
        <a:p>
          <a:pPr marR="0" algn="ctr" rtl="0"/>
          <a:r>
            <a:rPr lang="es-AR" b="0" i="0" u="none" strike="noStrike" baseline="0" dirty="0" smtClean="0">
              <a:latin typeface="Calibri"/>
            </a:rPr>
            <a:t>SUBSECRETARIA DE SERVICIOS</a:t>
          </a:r>
          <a:endParaRPr lang="es-AR" dirty="0" smtClean="0"/>
        </a:p>
      </dgm:t>
    </dgm:pt>
    <dgm:pt modelId="{28D8BCF1-0BDA-455B-B0E4-D1BF270FEC84}" type="sibTrans" cxnId="{512BCBC0-9837-4409-8C7A-D3D806B50883}">
      <dgm:prSet/>
      <dgm:spPr/>
      <dgm:t>
        <a:bodyPr/>
        <a:lstStyle/>
        <a:p>
          <a:endParaRPr lang="es-AR"/>
        </a:p>
      </dgm:t>
    </dgm:pt>
    <dgm:pt modelId="{0D15F410-7221-4AD7-8ABF-210FEFF97661}" type="parTrans" cxnId="{512BCBC0-9837-4409-8C7A-D3D806B50883}">
      <dgm:prSet/>
      <dgm:spPr/>
      <dgm:t>
        <a:bodyPr/>
        <a:lstStyle/>
        <a:p>
          <a:endParaRPr lang="es-AR"/>
        </a:p>
      </dgm:t>
    </dgm:pt>
    <dgm:pt modelId="{643A4285-09FC-4715-AC5E-21861D6DBC2F}">
      <dgm:prSet/>
      <dgm:spPr/>
      <dgm:t>
        <a:bodyPr/>
        <a:lstStyle/>
        <a:p>
          <a:pPr marR="0" algn="ctr" rtl="0"/>
          <a:r>
            <a:rPr lang="es-AR" b="0" i="0" u="none" strike="noStrike" baseline="0" dirty="0" smtClean="0">
              <a:latin typeface="Calibri"/>
            </a:rPr>
            <a:t> SECRETARIA DE ASUNTOS </a:t>
          </a:r>
        </a:p>
        <a:p>
          <a:pPr marR="0" algn="ctr" rtl="0"/>
          <a:r>
            <a:rPr lang="es-AR" b="0" i="0" u="none" strike="noStrike" baseline="0" dirty="0" smtClean="0">
              <a:latin typeface="Calibri"/>
            </a:rPr>
            <a:t>LABORALES UNIVERSITARIOS</a:t>
          </a:r>
          <a:endParaRPr lang="es-AR" dirty="0" smtClean="0"/>
        </a:p>
      </dgm:t>
    </dgm:pt>
    <dgm:pt modelId="{919F6E96-E51C-45E5-B959-46668D869F27}" type="sibTrans" cxnId="{BE036FB3-4BB6-4F3A-86F5-6E058820E264}">
      <dgm:prSet/>
      <dgm:spPr/>
      <dgm:t>
        <a:bodyPr/>
        <a:lstStyle/>
        <a:p>
          <a:endParaRPr lang="es-AR"/>
        </a:p>
      </dgm:t>
    </dgm:pt>
    <dgm:pt modelId="{E3E9EFC8-1FC7-4350-91BB-77A374CA7A6A}" type="parTrans" cxnId="{BE036FB3-4BB6-4F3A-86F5-6E058820E264}">
      <dgm:prSet/>
      <dgm:spPr/>
      <dgm:t>
        <a:bodyPr/>
        <a:lstStyle/>
        <a:p>
          <a:endParaRPr lang="es-AR"/>
        </a:p>
      </dgm:t>
    </dgm:pt>
    <dgm:pt modelId="{A4816157-A5F8-4466-8EAB-58A7EBCB355E}" type="pres">
      <dgm:prSet presAssocID="{FA091914-0EFB-41EF-9020-18F09F57E297}" presName="hierChild1" presStyleCnt="0">
        <dgm:presLayoutVars>
          <dgm:orgChart val="1"/>
          <dgm:chPref val="1"/>
          <dgm:dir/>
          <dgm:animOne val="branch"/>
          <dgm:animLvl val="lvl"/>
          <dgm:resizeHandles/>
        </dgm:presLayoutVars>
      </dgm:prSet>
      <dgm:spPr/>
    </dgm:pt>
    <dgm:pt modelId="{8B4EDA98-6E49-4A36-BD09-6A2E2A5822A7}" type="pres">
      <dgm:prSet presAssocID="{34864D1D-507B-4F4F-99A4-C827F156ECD0}" presName="hierRoot1" presStyleCnt="0">
        <dgm:presLayoutVars>
          <dgm:hierBranch/>
        </dgm:presLayoutVars>
      </dgm:prSet>
      <dgm:spPr/>
    </dgm:pt>
    <dgm:pt modelId="{4BEAB287-24EC-4537-98E1-96567F877E54}" type="pres">
      <dgm:prSet presAssocID="{34864D1D-507B-4F4F-99A4-C827F156ECD0}" presName="rootComposite1" presStyleCnt="0"/>
      <dgm:spPr/>
    </dgm:pt>
    <dgm:pt modelId="{FCD30BDA-DDC3-4DD7-A981-46120D09592A}" type="pres">
      <dgm:prSet presAssocID="{34864D1D-507B-4F4F-99A4-C827F156ECD0}" presName="rootText1" presStyleLbl="node0" presStyleIdx="0" presStyleCnt="1" custLinFactNeighborX="-42672" custLinFactNeighborY="-2678">
        <dgm:presLayoutVars>
          <dgm:chPref val="3"/>
        </dgm:presLayoutVars>
      </dgm:prSet>
      <dgm:spPr/>
      <dgm:t>
        <a:bodyPr/>
        <a:lstStyle/>
        <a:p>
          <a:endParaRPr lang="es-AR"/>
        </a:p>
      </dgm:t>
    </dgm:pt>
    <dgm:pt modelId="{7C337456-89FA-4AD2-AFB7-1420B51216E8}" type="pres">
      <dgm:prSet presAssocID="{34864D1D-507B-4F4F-99A4-C827F156ECD0}" presName="rootConnector1" presStyleLbl="node1" presStyleIdx="0" presStyleCnt="0"/>
      <dgm:spPr/>
      <dgm:t>
        <a:bodyPr/>
        <a:lstStyle/>
        <a:p>
          <a:endParaRPr lang="es-AR"/>
        </a:p>
      </dgm:t>
    </dgm:pt>
    <dgm:pt modelId="{417CF593-5100-4AB5-B69B-9E52E7C2113C}" type="pres">
      <dgm:prSet presAssocID="{34864D1D-507B-4F4F-99A4-C827F156ECD0}" presName="hierChild2" presStyleCnt="0"/>
      <dgm:spPr/>
    </dgm:pt>
    <dgm:pt modelId="{5D6DC217-9876-41C7-9109-37DE45A17D8E}" type="pres">
      <dgm:prSet presAssocID="{0D15F410-7221-4AD7-8ABF-210FEFF97661}" presName="Name35" presStyleLbl="parChTrans1D2" presStyleIdx="0" presStyleCnt="3"/>
      <dgm:spPr/>
      <dgm:t>
        <a:bodyPr/>
        <a:lstStyle/>
        <a:p>
          <a:endParaRPr lang="es-AR"/>
        </a:p>
      </dgm:t>
    </dgm:pt>
    <dgm:pt modelId="{7A99C84D-50BF-4AC8-98A2-4DF95DC4C1A0}" type="pres">
      <dgm:prSet presAssocID="{E70D952C-E537-460C-BE94-3E4F706B4142}" presName="hierRoot2" presStyleCnt="0">
        <dgm:presLayoutVars>
          <dgm:hierBranch/>
        </dgm:presLayoutVars>
      </dgm:prSet>
      <dgm:spPr/>
    </dgm:pt>
    <dgm:pt modelId="{9CF072F3-0484-42D4-9666-2DDAA2FB14A5}" type="pres">
      <dgm:prSet presAssocID="{E70D952C-E537-460C-BE94-3E4F706B4142}" presName="rootComposite" presStyleCnt="0"/>
      <dgm:spPr/>
    </dgm:pt>
    <dgm:pt modelId="{E5F86835-8061-413D-9264-7DAB254AB5F7}" type="pres">
      <dgm:prSet presAssocID="{E70D952C-E537-460C-BE94-3E4F706B4142}" presName="rootText" presStyleLbl="node2" presStyleIdx="0" presStyleCnt="3">
        <dgm:presLayoutVars>
          <dgm:chPref val="3"/>
        </dgm:presLayoutVars>
      </dgm:prSet>
      <dgm:spPr/>
      <dgm:t>
        <a:bodyPr/>
        <a:lstStyle/>
        <a:p>
          <a:endParaRPr lang="es-AR"/>
        </a:p>
      </dgm:t>
    </dgm:pt>
    <dgm:pt modelId="{D11E1021-77BD-49C5-9A24-D73ED85A0251}" type="pres">
      <dgm:prSet presAssocID="{E70D952C-E537-460C-BE94-3E4F706B4142}" presName="rootConnector" presStyleLbl="node2" presStyleIdx="0" presStyleCnt="3"/>
      <dgm:spPr/>
      <dgm:t>
        <a:bodyPr/>
        <a:lstStyle/>
        <a:p>
          <a:endParaRPr lang="es-AR"/>
        </a:p>
      </dgm:t>
    </dgm:pt>
    <dgm:pt modelId="{0FBF4510-447C-4B78-97B3-2FC042587DA6}" type="pres">
      <dgm:prSet presAssocID="{E70D952C-E537-460C-BE94-3E4F706B4142}" presName="hierChild4" presStyleCnt="0"/>
      <dgm:spPr/>
    </dgm:pt>
    <dgm:pt modelId="{BF9FD84A-75C2-4A3B-99AC-DD10A67D3FDB}" type="pres">
      <dgm:prSet presAssocID="{541C8965-6DC7-4C54-A0E1-C2D1F5BB8F70}" presName="Name35" presStyleLbl="parChTrans1D3" presStyleIdx="0" presStyleCnt="4"/>
      <dgm:spPr/>
      <dgm:t>
        <a:bodyPr/>
        <a:lstStyle/>
        <a:p>
          <a:endParaRPr lang="es-AR"/>
        </a:p>
      </dgm:t>
    </dgm:pt>
    <dgm:pt modelId="{6E76ECB6-E76B-460E-8881-BE370E440563}" type="pres">
      <dgm:prSet presAssocID="{DCEA84A8-46B8-4182-A402-1EDD1B8EC133}" presName="hierRoot2" presStyleCnt="0">
        <dgm:presLayoutVars>
          <dgm:hierBranch val="r"/>
        </dgm:presLayoutVars>
      </dgm:prSet>
      <dgm:spPr/>
    </dgm:pt>
    <dgm:pt modelId="{A93E6A4E-AE55-4D1A-96EE-8C1E834702A3}" type="pres">
      <dgm:prSet presAssocID="{DCEA84A8-46B8-4182-A402-1EDD1B8EC133}" presName="rootComposite" presStyleCnt="0"/>
      <dgm:spPr/>
    </dgm:pt>
    <dgm:pt modelId="{4FD465A9-B64C-4362-A499-9DD33291D709}" type="pres">
      <dgm:prSet presAssocID="{DCEA84A8-46B8-4182-A402-1EDD1B8EC133}" presName="rootText" presStyleLbl="node3" presStyleIdx="0" presStyleCnt="4" custScaleX="121309" custLinFactNeighborX="4265" custLinFactNeighborY="-1896">
        <dgm:presLayoutVars>
          <dgm:chPref val="3"/>
        </dgm:presLayoutVars>
      </dgm:prSet>
      <dgm:spPr/>
      <dgm:t>
        <a:bodyPr/>
        <a:lstStyle/>
        <a:p>
          <a:endParaRPr lang="es-AR"/>
        </a:p>
      </dgm:t>
    </dgm:pt>
    <dgm:pt modelId="{9BB4E671-4FF9-41DA-9017-9A410459923A}" type="pres">
      <dgm:prSet presAssocID="{DCEA84A8-46B8-4182-A402-1EDD1B8EC133}" presName="rootConnector" presStyleLbl="node3" presStyleIdx="0" presStyleCnt="4"/>
      <dgm:spPr/>
      <dgm:t>
        <a:bodyPr/>
        <a:lstStyle/>
        <a:p>
          <a:endParaRPr lang="es-AR"/>
        </a:p>
      </dgm:t>
    </dgm:pt>
    <dgm:pt modelId="{4F883C97-39CE-4B4E-BC11-ACB58C8A81A3}" type="pres">
      <dgm:prSet presAssocID="{DCEA84A8-46B8-4182-A402-1EDD1B8EC133}" presName="hierChild4" presStyleCnt="0"/>
      <dgm:spPr/>
    </dgm:pt>
    <dgm:pt modelId="{80F04F84-AD96-4FBD-AD96-4C44B8501431}" type="pres">
      <dgm:prSet presAssocID="{DCEA84A8-46B8-4182-A402-1EDD1B8EC133}" presName="hierChild5" presStyleCnt="0"/>
      <dgm:spPr/>
    </dgm:pt>
    <dgm:pt modelId="{B03F9865-15C1-4639-9522-E5BD09DBC1E7}" type="pres">
      <dgm:prSet presAssocID="{9E781107-E72F-43F0-9C41-510391C1D822}" presName="Name35" presStyleLbl="parChTrans1D3" presStyleIdx="1" presStyleCnt="4"/>
      <dgm:spPr/>
      <dgm:t>
        <a:bodyPr/>
        <a:lstStyle/>
        <a:p>
          <a:endParaRPr lang="es-AR"/>
        </a:p>
      </dgm:t>
    </dgm:pt>
    <dgm:pt modelId="{87BF5D6A-022F-48BB-8A05-A7953BEEFCCE}" type="pres">
      <dgm:prSet presAssocID="{CB257E3A-4597-4F00-A392-B22357DD492F}" presName="hierRoot2" presStyleCnt="0">
        <dgm:presLayoutVars>
          <dgm:hierBranch val="r"/>
        </dgm:presLayoutVars>
      </dgm:prSet>
      <dgm:spPr/>
    </dgm:pt>
    <dgm:pt modelId="{01E5095B-29B8-423E-85AA-9F01847B7C14}" type="pres">
      <dgm:prSet presAssocID="{CB257E3A-4597-4F00-A392-B22357DD492F}" presName="rootComposite" presStyleCnt="0"/>
      <dgm:spPr/>
    </dgm:pt>
    <dgm:pt modelId="{02222E09-6786-4CCB-8460-EBFDC862D866}" type="pres">
      <dgm:prSet presAssocID="{CB257E3A-4597-4F00-A392-B22357DD492F}" presName="rootText" presStyleLbl="node3" presStyleIdx="1" presStyleCnt="4">
        <dgm:presLayoutVars>
          <dgm:chPref val="3"/>
        </dgm:presLayoutVars>
      </dgm:prSet>
      <dgm:spPr/>
      <dgm:t>
        <a:bodyPr/>
        <a:lstStyle/>
        <a:p>
          <a:endParaRPr lang="es-AR"/>
        </a:p>
      </dgm:t>
    </dgm:pt>
    <dgm:pt modelId="{886D64D7-BEF0-4E71-A342-50B2F4A6F299}" type="pres">
      <dgm:prSet presAssocID="{CB257E3A-4597-4F00-A392-B22357DD492F}" presName="rootConnector" presStyleLbl="node3" presStyleIdx="1" presStyleCnt="4"/>
      <dgm:spPr/>
      <dgm:t>
        <a:bodyPr/>
        <a:lstStyle/>
        <a:p>
          <a:endParaRPr lang="es-AR"/>
        </a:p>
      </dgm:t>
    </dgm:pt>
    <dgm:pt modelId="{F21113E4-8D5D-4F20-A180-37F52E8830C4}" type="pres">
      <dgm:prSet presAssocID="{CB257E3A-4597-4F00-A392-B22357DD492F}" presName="hierChild4" presStyleCnt="0"/>
      <dgm:spPr/>
    </dgm:pt>
    <dgm:pt modelId="{8783D55A-A9CA-43D4-AB26-3E7D3D8928AC}" type="pres">
      <dgm:prSet presAssocID="{CB257E3A-4597-4F00-A392-B22357DD492F}" presName="hierChild5" presStyleCnt="0"/>
      <dgm:spPr/>
    </dgm:pt>
    <dgm:pt modelId="{1885B6EF-4A28-460F-941F-327DFC174D39}" type="pres">
      <dgm:prSet presAssocID="{E70D952C-E537-460C-BE94-3E4F706B4142}" presName="hierChild5" presStyleCnt="0"/>
      <dgm:spPr/>
    </dgm:pt>
    <dgm:pt modelId="{532F4EA2-2FE7-4AD3-8E72-C0259DAADB79}" type="pres">
      <dgm:prSet presAssocID="{2E366FEE-D6DE-43D9-9991-B0118FBC266C}" presName="Name35" presStyleLbl="parChTrans1D2" presStyleIdx="1" presStyleCnt="3"/>
      <dgm:spPr/>
      <dgm:t>
        <a:bodyPr/>
        <a:lstStyle/>
        <a:p>
          <a:endParaRPr lang="es-AR"/>
        </a:p>
      </dgm:t>
    </dgm:pt>
    <dgm:pt modelId="{834ADB48-9836-4F79-8A35-81120D62D454}" type="pres">
      <dgm:prSet presAssocID="{38E080F5-9875-408D-80A2-6E10B552FD24}" presName="hierRoot2" presStyleCnt="0">
        <dgm:presLayoutVars>
          <dgm:hierBranch/>
        </dgm:presLayoutVars>
      </dgm:prSet>
      <dgm:spPr/>
    </dgm:pt>
    <dgm:pt modelId="{5D633645-8216-43B7-9FAC-84F1DABCE45B}" type="pres">
      <dgm:prSet presAssocID="{38E080F5-9875-408D-80A2-6E10B552FD24}" presName="rootComposite" presStyleCnt="0"/>
      <dgm:spPr/>
    </dgm:pt>
    <dgm:pt modelId="{E0DCB03E-F9D3-49D8-A20B-EF4D530DBD7B}" type="pres">
      <dgm:prSet presAssocID="{38E080F5-9875-408D-80A2-6E10B552FD24}" presName="rootText" presStyleLbl="node2" presStyleIdx="1" presStyleCnt="3">
        <dgm:presLayoutVars>
          <dgm:chPref val="3"/>
        </dgm:presLayoutVars>
      </dgm:prSet>
      <dgm:spPr/>
      <dgm:t>
        <a:bodyPr/>
        <a:lstStyle/>
        <a:p>
          <a:endParaRPr lang="es-AR"/>
        </a:p>
      </dgm:t>
    </dgm:pt>
    <dgm:pt modelId="{E6FD6E72-F2E9-4B59-8A2A-10DAB0B7C4E1}" type="pres">
      <dgm:prSet presAssocID="{38E080F5-9875-408D-80A2-6E10B552FD24}" presName="rootConnector" presStyleLbl="node2" presStyleIdx="1" presStyleCnt="3"/>
      <dgm:spPr/>
      <dgm:t>
        <a:bodyPr/>
        <a:lstStyle/>
        <a:p>
          <a:endParaRPr lang="es-AR"/>
        </a:p>
      </dgm:t>
    </dgm:pt>
    <dgm:pt modelId="{00C3C62A-8605-4257-8BBC-951E32981C72}" type="pres">
      <dgm:prSet presAssocID="{38E080F5-9875-408D-80A2-6E10B552FD24}" presName="hierChild4" presStyleCnt="0"/>
      <dgm:spPr/>
    </dgm:pt>
    <dgm:pt modelId="{D37B048B-B9F9-48F1-B1DD-10EF207299BC}" type="pres">
      <dgm:prSet presAssocID="{6D141981-5CF4-4F83-8F43-8146C90411DE}" presName="Name35" presStyleLbl="parChTrans1D3" presStyleIdx="2" presStyleCnt="4"/>
      <dgm:spPr/>
      <dgm:t>
        <a:bodyPr/>
        <a:lstStyle/>
        <a:p>
          <a:endParaRPr lang="es-AR"/>
        </a:p>
      </dgm:t>
    </dgm:pt>
    <dgm:pt modelId="{D2A9F8F9-DD52-485B-97FD-BAF29EF13602}" type="pres">
      <dgm:prSet presAssocID="{AEC7C4F6-F8CE-41C0-969F-EA4ABD337794}" presName="hierRoot2" presStyleCnt="0">
        <dgm:presLayoutVars>
          <dgm:hierBranch val="r"/>
        </dgm:presLayoutVars>
      </dgm:prSet>
      <dgm:spPr/>
    </dgm:pt>
    <dgm:pt modelId="{9D3D23B0-A6B4-4157-ABBF-D303E1A64DCB}" type="pres">
      <dgm:prSet presAssocID="{AEC7C4F6-F8CE-41C0-969F-EA4ABD337794}" presName="rootComposite" presStyleCnt="0"/>
      <dgm:spPr/>
    </dgm:pt>
    <dgm:pt modelId="{B321BD97-1ED5-4814-AC0B-BAA05C3A4FAB}" type="pres">
      <dgm:prSet presAssocID="{AEC7C4F6-F8CE-41C0-969F-EA4ABD337794}" presName="rootText" presStyleLbl="node3" presStyleIdx="2" presStyleCnt="4">
        <dgm:presLayoutVars>
          <dgm:chPref val="3"/>
        </dgm:presLayoutVars>
      </dgm:prSet>
      <dgm:spPr/>
      <dgm:t>
        <a:bodyPr/>
        <a:lstStyle/>
        <a:p>
          <a:endParaRPr lang="es-AR"/>
        </a:p>
      </dgm:t>
    </dgm:pt>
    <dgm:pt modelId="{F27F9E8F-CC60-43E5-9FEC-D6B376AD5AA6}" type="pres">
      <dgm:prSet presAssocID="{AEC7C4F6-F8CE-41C0-969F-EA4ABD337794}" presName="rootConnector" presStyleLbl="node3" presStyleIdx="2" presStyleCnt="4"/>
      <dgm:spPr/>
      <dgm:t>
        <a:bodyPr/>
        <a:lstStyle/>
        <a:p>
          <a:endParaRPr lang="es-AR"/>
        </a:p>
      </dgm:t>
    </dgm:pt>
    <dgm:pt modelId="{98D1EA04-3062-4C36-B17D-03BC31A45CC8}" type="pres">
      <dgm:prSet presAssocID="{AEC7C4F6-F8CE-41C0-969F-EA4ABD337794}" presName="hierChild4" presStyleCnt="0"/>
      <dgm:spPr/>
    </dgm:pt>
    <dgm:pt modelId="{A0A34D0C-027B-4ACA-A599-DCB37E239AA9}" type="pres">
      <dgm:prSet presAssocID="{AEC7C4F6-F8CE-41C0-969F-EA4ABD337794}" presName="hierChild5" presStyleCnt="0"/>
      <dgm:spPr/>
    </dgm:pt>
    <dgm:pt modelId="{78E41E2C-3279-4353-B3D9-C8092D31610D}" type="pres">
      <dgm:prSet presAssocID="{38E080F5-9875-408D-80A2-6E10B552FD24}" presName="hierChild5" presStyleCnt="0"/>
      <dgm:spPr/>
    </dgm:pt>
    <dgm:pt modelId="{01D0B25A-FA43-4CEA-932B-9F53F1747049}" type="pres">
      <dgm:prSet presAssocID="{E3E9EFC8-1FC7-4350-91BB-77A374CA7A6A}" presName="Name35" presStyleLbl="parChTrans1D2" presStyleIdx="2" presStyleCnt="3"/>
      <dgm:spPr/>
      <dgm:t>
        <a:bodyPr/>
        <a:lstStyle/>
        <a:p>
          <a:endParaRPr lang="es-AR"/>
        </a:p>
      </dgm:t>
    </dgm:pt>
    <dgm:pt modelId="{F37FBFC8-7204-4FB5-B4E8-9DE73584B8DB}" type="pres">
      <dgm:prSet presAssocID="{643A4285-09FC-4715-AC5E-21861D6DBC2F}" presName="hierRoot2" presStyleCnt="0">
        <dgm:presLayoutVars>
          <dgm:hierBranch/>
        </dgm:presLayoutVars>
      </dgm:prSet>
      <dgm:spPr/>
    </dgm:pt>
    <dgm:pt modelId="{0BB7771E-2261-4309-A632-799EF9C131DB}" type="pres">
      <dgm:prSet presAssocID="{643A4285-09FC-4715-AC5E-21861D6DBC2F}" presName="rootComposite" presStyleCnt="0"/>
      <dgm:spPr/>
    </dgm:pt>
    <dgm:pt modelId="{79A1E894-BFB0-4A3A-9290-12FC8DB0E985}" type="pres">
      <dgm:prSet presAssocID="{643A4285-09FC-4715-AC5E-21861D6DBC2F}" presName="rootText" presStyleLbl="node2" presStyleIdx="2" presStyleCnt="3">
        <dgm:presLayoutVars>
          <dgm:chPref val="3"/>
        </dgm:presLayoutVars>
      </dgm:prSet>
      <dgm:spPr/>
      <dgm:t>
        <a:bodyPr/>
        <a:lstStyle/>
        <a:p>
          <a:endParaRPr lang="es-AR"/>
        </a:p>
      </dgm:t>
    </dgm:pt>
    <dgm:pt modelId="{E30C1F4D-A0D4-418A-80FE-FF638BD5753A}" type="pres">
      <dgm:prSet presAssocID="{643A4285-09FC-4715-AC5E-21861D6DBC2F}" presName="rootConnector" presStyleLbl="node2" presStyleIdx="2" presStyleCnt="3"/>
      <dgm:spPr/>
      <dgm:t>
        <a:bodyPr/>
        <a:lstStyle/>
        <a:p>
          <a:endParaRPr lang="es-AR"/>
        </a:p>
      </dgm:t>
    </dgm:pt>
    <dgm:pt modelId="{BE8D927E-11B0-41C8-AE8C-0A0E4D83E2F1}" type="pres">
      <dgm:prSet presAssocID="{643A4285-09FC-4715-AC5E-21861D6DBC2F}" presName="hierChild4" presStyleCnt="0"/>
      <dgm:spPr/>
    </dgm:pt>
    <dgm:pt modelId="{8147A283-45FD-4F20-B2FB-AF2244F7EC6D}" type="pres">
      <dgm:prSet presAssocID="{1E893930-B709-4E9C-8B33-8B752C268107}" presName="Name35" presStyleLbl="parChTrans1D3" presStyleIdx="3" presStyleCnt="4"/>
      <dgm:spPr/>
      <dgm:t>
        <a:bodyPr/>
        <a:lstStyle/>
        <a:p>
          <a:endParaRPr lang="es-AR"/>
        </a:p>
      </dgm:t>
    </dgm:pt>
    <dgm:pt modelId="{C233C189-A997-4BDF-B639-624D6E0C83C8}" type="pres">
      <dgm:prSet presAssocID="{C80D1841-50B7-4402-9ADE-3627E07F91FA}" presName="hierRoot2" presStyleCnt="0">
        <dgm:presLayoutVars>
          <dgm:hierBranch val="r"/>
        </dgm:presLayoutVars>
      </dgm:prSet>
      <dgm:spPr/>
    </dgm:pt>
    <dgm:pt modelId="{284B2B98-19DE-4DCF-85C5-2452E641133D}" type="pres">
      <dgm:prSet presAssocID="{C80D1841-50B7-4402-9ADE-3627E07F91FA}" presName="rootComposite" presStyleCnt="0"/>
      <dgm:spPr/>
    </dgm:pt>
    <dgm:pt modelId="{2BDF3916-AC77-4910-A267-0E2793E8965E}" type="pres">
      <dgm:prSet presAssocID="{C80D1841-50B7-4402-9ADE-3627E07F91FA}" presName="rootText" presStyleLbl="node3" presStyleIdx="3" presStyleCnt="4">
        <dgm:presLayoutVars>
          <dgm:chPref val="3"/>
        </dgm:presLayoutVars>
      </dgm:prSet>
      <dgm:spPr/>
      <dgm:t>
        <a:bodyPr/>
        <a:lstStyle/>
        <a:p>
          <a:endParaRPr lang="es-AR"/>
        </a:p>
      </dgm:t>
    </dgm:pt>
    <dgm:pt modelId="{2B7F958C-37A7-4E72-A4C6-781C9F0C9AD7}" type="pres">
      <dgm:prSet presAssocID="{C80D1841-50B7-4402-9ADE-3627E07F91FA}" presName="rootConnector" presStyleLbl="node3" presStyleIdx="3" presStyleCnt="4"/>
      <dgm:spPr/>
      <dgm:t>
        <a:bodyPr/>
        <a:lstStyle/>
        <a:p>
          <a:endParaRPr lang="es-AR"/>
        </a:p>
      </dgm:t>
    </dgm:pt>
    <dgm:pt modelId="{482210F0-AD7C-456E-A2F3-E1306A096C23}" type="pres">
      <dgm:prSet presAssocID="{C80D1841-50B7-4402-9ADE-3627E07F91FA}" presName="hierChild4" presStyleCnt="0"/>
      <dgm:spPr/>
    </dgm:pt>
    <dgm:pt modelId="{8E858794-900C-44D8-BDDA-9274B8F1A48F}" type="pres">
      <dgm:prSet presAssocID="{C80D1841-50B7-4402-9ADE-3627E07F91FA}" presName="hierChild5" presStyleCnt="0"/>
      <dgm:spPr/>
    </dgm:pt>
    <dgm:pt modelId="{B41EB0EA-6EDA-4A07-BDF3-A8A4B49B6BA8}" type="pres">
      <dgm:prSet presAssocID="{643A4285-09FC-4715-AC5E-21861D6DBC2F}" presName="hierChild5" presStyleCnt="0"/>
      <dgm:spPr/>
    </dgm:pt>
    <dgm:pt modelId="{F780A962-DE8C-461C-9C1D-A10085670774}" type="pres">
      <dgm:prSet presAssocID="{34864D1D-507B-4F4F-99A4-C827F156ECD0}" presName="hierChild3" presStyleCnt="0"/>
      <dgm:spPr/>
    </dgm:pt>
  </dgm:ptLst>
  <dgm:cxnLst>
    <dgm:cxn modelId="{974EE3CB-EDF4-4BA2-BD01-EEFF84ED54DC}" type="presOf" srcId="{34864D1D-507B-4F4F-99A4-C827F156ECD0}" destId="{FCD30BDA-DDC3-4DD7-A981-46120D09592A}" srcOrd="0" destOrd="0" presId="urn:microsoft.com/office/officeart/2005/8/layout/orgChart1"/>
    <dgm:cxn modelId="{F16299EE-7EB1-4E55-AF84-663778CCA1DF}" srcId="{E70D952C-E537-460C-BE94-3E4F706B4142}" destId="{CB257E3A-4597-4F00-A392-B22357DD492F}" srcOrd="1" destOrd="0" parTransId="{9E781107-E72F-43F0-9C41-510391C1D822}" sibTransId="{82497168-C218-46DF-8D2A-A67E1CB8BA6E}"/>
    <dgm:cxn modelId="{25F053AC-8A84-41ED-982D-2B7AE86A8C31}" srcId="{E70D952C-E537-460C-BE94-3E4F706B4142}" destId="{DCEA84A8-46B8-4182-A402-1EDD1B8EC133}" srcOrd="0" destOrd="0" parTransId="{541C8965-6DC7-4C54-A0E1-C2D1F5BB8F70}" sibTransId="{2AC18150-1C59-457D-84B3-6EC1630142EA}"/>
    <dgm:cxn modelId="{0A60F6B7-712A-48FB-8814-418E24DF81E3}" type="presOf" srcId="{CB257E3A-4597-4F00-A392-B22357DD492F}" destId="{02222E09-6786-4CCB-8460-EBFDC862D866}" srcOrd="0" destOrd="0" presId="urn:microsoft.com/office/officeart/2005/8/layout/orgChart1"/>
    <dgm:cxn modelId="{E33943BD-A084-4259-92D4-157C4C3AC18A}" type="presOf" srcId="{DCEA84A8-46B8-4182-A402-1EDD1B8EC133}" destId="{4FD465A9-B64C-4362-A499-9DD33291D709}" srcOrd="0" destOrd="0" presId="urn:microsoft.com/office/officeart/2005/8/layout/orgChart1"/>
    <dgm:cxn modelId="{6BC5DB2C-1F2E-4913-8751-1082BA91551E}" type="presOf" srcId="{C80D1841-50B7-4402-9ADE-3627E07F91FA}" destId="{2BDF3916-AC77-4910-A267-0E2793E8965E}" srcOrd="0" destOrd="0" presId="urn:microsoft.com/office/officeart/2005/8/layout/orgChart1"/>
    <dgm:cxn modelId="{05B87048-BBB6-4345-8909-B39A227F9C53}" srcId="{643A4285-09FC-4715-AC5E-21861D6DBC2F}" destId="{C80D1841-50B7-4402-9ADE-3627E07F91FA}" srcOrd="0" destOrd="0" parTransId="{1E893930-B709-4E9C-8B33-8B752C268107}" sibTransId="{73AEE2B5-68A6-4C5C-899D-778C33AF60EC}"/>
    <dgm:cxn modelId="{83A309A0-949B-4CD2-9009-AABB9BF67D1E}" type="presOf" srcId="{34864D1D-507B-4F4F-99A4-C827F156ECD0}" destId="{7C337456-89FA-4AD2-AFB7-1420B51216E8}" srcOrd="1" destOrd="0" presId="urn:microsoft.com/office/officeart/2005/8/layout/orgChart1"/>
    <dgm:cxn modelId="{4CAE41BF-F20B-4597-8139-5BD00E79A6C1}" type="presOf" srcId="{643A4285-09FC-4715-AC5E-21861D6DBC2F}" destId="{E30C1F4D-A0D4-418A-80FE-FF638BD5753A}" srcOrd="1" destOrd="0" presId="urn:microsoft.com/office/officeart/2005/8/layout/orgChart1"/>
    <dgm:cxn modelId="{C75276E3-018E-463E-A1FF-EC562D65346F}" type="presOf" srcId="{CB257E3A-4597-4F00-A392-B22357DD492F}" destId="{886D64D7-BEF0-4E71-A342-50B2F4A6F299}" srcOrd="1" destOrd="0" presId="urn:microsoft.com/office/officeart/2005/8/layout/orgChart1"/>
    <dgm:cxn modelId="{60AA254F-B4E1-498D-9898-A845941330FB}" srcId="{34864D1D-507B-4F4F-99A4-C827F156ECD0}" destId="{38E080F5-9875-408D-80A2-6E10B552FD24}" srcOrd="1" destOrd="0" parTransId="{2E366FEE-D6DE-43D9-9991-B0118FBC266C}" sibTransId="{D4D1B24A-A2A8-4FAB-A432-27A8CB9F540A}"/>
    <dgm:cxn modelId="{2114C47A-1088-4487-BC59-F258C3F2486A}" type="presOf" srcId="{0D15F410-7221-4AD7-8ABF-210FEFF97661}" destId="{5D6DC217-9876-41C7-9109-37DE45A17D8E}" srcOrd="0" destOrd="0" presId="urn:microsoft.com/office/officeart/2005/8/layout/orgChart1"/>
    <dgm:cxn modelId="{EA0B755D-23B2-4110-92AB-EF69E0467E1C}" srcId="{38E080F5-9875-408D-80A2-6E10B552FD24}" destId="{AEC7C4F6-F8CE-41C0-969F-EA4ABD337794}" srcOrd="0" destOrd="0" parTransId="{6D141981-5CF4-4F83-8F43-8146C90411DE}" sibTransId="{95AE8CB9-4AFC-4BAD-858F-565319FBC277}"/>
    <dgm:cxn modelId="{FE4E427A-E7F8-4E70-982D-E1DD39787D1D}" type="presOf" srcId="{6D141981-5CF4-4F83-8F43-8146C90411DE}" destId="{D37B048B-B9F9-48F1-B1DD-10EF207299BC}" srcOrd="0" destOrd="0" presId="urn:microsoft.com/office/officeart/2005/8/layout/orgChart1"/>
    <dgm:cxn modelId="{E4D61A36-0663-41CE-B499-79ABAB9BF4BC}" type="presOf" srcId="{2E366FEE-D6DE-43D9-9991-B0118FBC266C}" destId="{532F4EA2-2FE7-4AD3-8E72-C0259DAADB79}" srcOrd="0" destOrd="0" presId="urn:microsoft.com/office/officeart/2005/8/layout/orgChart1"/>
    <dgm:cxn modelId="{FC11C0EF-BD2E-4577-BFFC-CEF0DBF77AF7}" type="presOf" srcId="{AEC7C4F6-F8CE-41C0-969F-EA4ABD337794}" destId="{B321BD97-1ED5-4814-AC0B-BAA05C3A4FAB}" srcOrd="0" destOrd="0" presId="urn:microsoft.com/office/officeart/2005/8/layout/orgChart1"/>
    <dgm:cxn modelId="{D8CD442B-6110-425F-81EE-6D1BD694C37F}" type="presOf" srcId="{FA091914-0EFB-41EF-9020-18F09F57E297}" destId="{A4816157-A5F8-4466-8EAB-58A7EBCB355E}" srcOrd="0" destOrd="0" presId="urn:microsoft.com/office/officeart/2005/8/layout/orgChart1"/>
    <dgm:cxn modelId="{D28FC456-8D9B-42AD-B1C9-B87AF29B206B}" type="presOf" srcId="{E70D952C-E537-460C-BE94-3E4F706B4142}" destId="{D11E1021-77BD-49C5-9A24-D73ED85A0251}" srcOrd="1" destOrd="0" presId="urn:microsoft.com/office/officeart/2005/8/layout/orgChart1"/>
    <dgm:cxn modelId="{1DCFDB78-7BBB-44E9-9B27-2600B9B5F25A}" type="presOf" srcId="{9E781107-E72F-43F0-9C41-510391C1D822}" destId="{B03F9865-15C1-4639-9522-E5BD09DBC1E7}" srcOrd="0" destOrd="0" presId="urn:microsoft.com/office/officeart/2005/8/layout/orgChart1"/>
    <dgm:cxn modelId="{23CC394D-11C5-4C7B-8A06-F42875CE086B}" type="presOf" srcId="{DCEA84A8-46B8-4182-A402-1EDD1B8EC133}" destId="{9BB4E671-4FF9-41DA-9017-9A410459923A}" srcOrd="1" destOrd="0" presId="urn:microsoft.com/office/officeart/2005/8/layout/orgChart1"/>
    <dgm:cxn modelId="{399D6308-C3C3-479F-9E9F-2D337B4D387A}" type="presOf" srcId="{C80D1841-50B7-4402-9ADE-3627E07F91FA}" destId="{2B7F958C-37A7-4E72-A4C6-781C9F0C9AD7}" srcOrd="1" destOrd="0" presId="urn:microsoft.com/office/officeart/2005/8/layout/orgChart1"/>
    <dgm:cxn modelId="{512BCBC0-9837-4409-8C7A-D3D806B50883}" srcId="{34864D1D-507B-4F4F-99A4-C827F156ECD0}" destId="{E70D952C-E537-460C-BE94-3E4F706B4142}" srcOrd="0" destOrd="0" parTransId="{0D15F410-7221-4AD7-8ABF-210FEFF97661}" sibTransId="{28D8BCF1-0BDA-455B-B0E4-D1BF270FEC84}"/>
    <dgm:cxn modelId="{F166E57D-93D3-41B1-8337-BE63F27A68E4}" type="presOf" srcId="{38E080F5-9875-408D-80A2-6E10B552FD24}" destId="{E0DCB03E-F9D3-49D8-A20B-EF4D530DBD7B}" srcOrd="0" destOrd="0" presId="urn:microsoft.com/office/officeart/2005/8/layout/orgChart1"/>
    <dgm:cxn modelId="{A65345E3-B9A2-4BD3-9FE0-EFD0195F3398}" type="presOf" srcId="{541C8965-6DC7-4C54-A0E1-C2D1F5BB8F70}" destId="{BF9FD84A-75C2-4A3B-99AC-DD10A67D3FDB}" srcOrd="0" destOrd="0" presId="urn:microsoft.com/office/officeart/2005/8/layout/orgChart1"/>
    <dgm:cxn modelId="{FEB6F83C-861B-4A88-B52B-768FF096672E}" srcId="{FA091914-0EFB-41EF-9020-18F09F57E297}" destId="{34864D1D-507B-4F4F-99A4-C827F156ECD0}" srcOrd="0" destOrd="0" parTransId="{F66C90E5-16E7-40D7-A44E-378E52B566C5}" sibTransId="{36288440-0FE2-4A65-B6DD-AEA1329E57A7}"/>
    <dgm:cxn modelId="{BE036FB3-4BB6-4F3A-86F5-6E058820E264}" srcId="{34864D1D-507B-4F4F-99A4-C827F156ECD0}" destId="{643A4285-09FC-4715-AC5E-21861D6DBC2F}" srcOrd="2" destOrd="0" parTransId="{E3E9EFC8-1FC7-4350-91BB-77A374CA7A6A}" sibTransId="{919F6E96-E51C-45E5-B959-46668D869F27}"/>
    <dgm:cxn modelId="{30205945-62AE-4491-B267-9C99A7008B15}" type="presOf" srcId="{643A4285-09FC-4715-AC5E-21861D6DBC2F}" destId="{79A1E894-BFB0-4A3A-9290-12FC8DB0E985}" srcOrd="0" destOrd="0" presId="urn:microsoft.com/office/officeart/2005/8/layout/orgChart1"/>
    <dgm:cxn modelId="{DB6BB267-889A-4893-9DAC-9C13D93AAC89}" type="presOf" srcId="{AEC7C4F6-F8CE-41C0-969F-EA4ABD337794}" destId="{F27F9E8F-CC60-43E5-9FEC-D6B376AD5AA6}" srcOrd="1" destOrd="0" presId="urn:microsoft.com/office/officeart/2005/8/layout/orgChart1"/>
    <dgm:cxn modelId="{365F213D-50AA-497E-B6E2-75808A505E41}" type="presOf" srcId="{E3E9EFC8-1FC7-4350-91BB-77A374CA7A6A}" destId="{01D0B25A-FA43-4CEA-932B-9F53F1747049}" srcOrd="0" destOrd="0" presId="urn:microsoft.com/office/officeart/2005/8/layout/orgChart1"/>
    <dgm:cxn modelId="{A513F9E0-0A61-49A9-9988-61C46C17FC03}" type="presOf" srcId="{E70D952C-E537-460C-BE94-3E4F706B4142}" destId="{E5F86835-8061-413D-9264-7DAB254AB5F7}" srcOrd="0" destOrd="0" presId="urn:microsoft.com/office/officeart/2005/8/layout/orgChart1"/>
    <dgm:cxn modelId="{D46DF7C3-9C66-46C0-8DC0-A0C3885F11A1}" type="presOf" srcId="{38E080F5-9875-408D-80A2-6E10B552FD24}" destId="{E6FD6E72-F2E9-4B59-8A2A-10DAB0B7C4E1}" srcOrd="1" destOrd="0" presId="urn:microsoft.com/office/officeart/2005/8/layout/orgChart1"/>
    <dgm:cxn modelId="{59E9C559-DA03-4623-B5D5-333C00402391}" type="presOf" srcId="{1E893930-B709-4E9C-8B33-8B752C268107}" destId="{8147A283-45FD-4F20-B2FB-AF2244F7EC6D}" srcOrd="0" destOrd="0" presId="urn:microsoft.com/office/officeart/2005/8/layout/orgChart1"/>
    <dgm:cxn modelId="{CC9EFB19-2F82-4B1B-9DD4-B32336D93DC7}" type="presParOf" srcId="{A4816157-A5F8-4466-8EAB-58A7EBCB355E}" destId="{8B4EDA98-6E49-4A36-BD09-6A2E2A5822A7}" srcOrd="0" destOrd="0" presId="urn:microsoft.com/office/officeart/2005/8/layout/orgChart1"/>
    <dgm:cxn modelId="{8F697598-11AE-4234-A5F8-0F900FCDCF8E}" type="presParOf" srcId="{8B4EDA98-6E49-4A36-BD09-6A2E2A5822A7}" destId="{4BEAB287-24EC-4537-98E1-96567F877E54}" srcOrd="0" destOrd="0" presId="urn:microsoft.com/office/officeart/2005/8/layout/orgChart1"/>
    <dgm:cxn modelId="{8AEB0B71-8C78-4550-98D6-5D03FD56C25A}" type="presParOf" srcId="{4BEAB287-24EC-4537-98E1-96567F877E54}" destId="{FCD30BDA-DDC3-4DD7-A981-46120D09592A}" srcOrd="0" destOrd="0" presId="urn:microsoft.com/office/officeart/2005/8/layout/orgChart1"/>
    <dgm:cxn modelId="{A457BA0E-5B12-414B-B944-8D5316F90C68}" type="presParOf" srcId="{4BEAB287-24EC-4537-98E1-96567F877E54}" destId="{7C337456-89FA-4AD2-AFB7-1420B51216E8}" srcOrd="1" destOrd="0" presId="urn:microsoft.com/office/officeart/2005/8/layout/orgChart1"/>
    <dgm:cxn modelId="{FAEB042E-FE1C-420B-8004-B45608575C12}" type="presParOf" srcId="{8B4EDA98-6E49-4A36-BD09-6A2E2A5822A7}" destId="{417CF593-5100-4AB5-B69B-9E52E7C2113C}" srcOrd="1" destOrd="0" presId="urn:microsoft.com/office/officeart/2005/8/layout/orgChart1"/>
    <dgm:cxn modelId="{CD3C8E8E-E467-4A80-97A7-AABEECB01D1D}" type="presParOf" srcId="{417CF593-5100-4AB5-B69B-9E52E7C2113C}" destId="{5D6DC217-9876-41C7-9109-37DE45A17D8E}" srcOrd="0" destOrd="0" presId="urn:microsoft.com/office/officeart/2005/8/layout/orgChart1"/>
    <dgm:cxn modelId="{CA891380-D401-4C2C-910A-E0281D973468}" type="presParOf" srcId="{417CF593-5100-4AB5-B69B-9E52E7C2113C}" destId="{7A99C84D-50BF-4AC8-98A2-4DF95DC4C1A0}" srcOrd="1" destOrd="0" presId="urn:microsoft.com/office/officeart/2005/8/layout/orgChart1"/>
    <dgm:cxn modelId="{6BF9EE78-0CD1-4DD6-B0D2-07D460DA9A72}" type="presParOf" srcId="{7A99C84D-50BF-4AC8-98A2-4DF95DC4C1A0}" destId="{9CF072F3-0484-42D4-9666-2DDAA2FB14A5}" srcOrd="0" destOrd="0" presId="urn:microsoft.com/office/officeart/2005/8/layout/orgChart1"/>
    <dgm:cxn modelId="{D309065A-6390-4AF5-8C72-12CBA7BBBB3C}" type="presParOf" srcId="{9CF072F3-0484-42D4-9666-2DDAA2FB14A5}" destId="{E5F86835-8061-413D-9264-7DAB254AB5F7}" srcOrd="0" destOrd="0" presId="urn:microsoft.com/office/officeart/2005/8/layout/orgChart1"/>
    <dgm:cxn modelId="{EAB43BC6-C5A0-43E8-9043-ACC391D8A5E9}" type="presParOf" srcId="{9CF072F3-0484-42D4-9666-2DDAA2FB14A5}" destId="{D11E1021-77BD-49C5-9A24-D73ED85A0251}" srcOrd="1" destOrd="0" presId="urn:microsoft.com/office/officeart/2005/8/layout/orgChart1"/>
    <dgm:cxn modelId="{B418BA9F-65B4-43EE-8A7F-8942A0E1BC49}" type="presParOf" srcId="{7A99C84D-50BF-4AC8-98A2-4DF95DC4C1A0}" destId="{0FBF4510-447C-4B78-97B3-2FC042587DA6}" srcOrd="1" destOrd="0" presId="urn:microsoft.com/office/officeart/2005/8/layout/orgChart1"/>
    <dgm:cxn modelId="{111DD1D1-4F8B-4059-B770-6B56E7A2BC8C}" type="presParOf" srcId="{0FBF4510-447C-4B78-97B3-2FC042587DA6}" destId="{BF9FD84A-75C2-4A3B-99AC-DD10A67D3FDB}" srcOrd="0" destOrd="0" presId="urn:microsoft.com/office/officeart/2005/8/layout/orgChart1"/>
    <dgm:cxn modelId="{72394979-2A87-4493-BD8F-6CE9037B1E80}" type="presParOf" srcId="{0FBF4510-447C-4B78-97B3-2FC042587DA6}" destId="{6E76ECB6-E76B-460E-8881-BE370E440563}" srcOrd="1" destOrd="0" presId="urn:microsoft.com/office/officeart/2005/8/layout/orgChart1"/>
    <dgm:cxn modelId="{01CBCA1B-25F8-4C16-8827-D4502AB21F41}" type="presParOf" srcId="{6E76ECB6-E76B-460E-8881-BE370E440563}" destId="{A93E6A4E-AE55-4D1A-96EE-8C1E834702A3}" srcOrd="0" destOrd="0" presId="urn:microsoft.com/office/officeart/2005/8/layout/orgChart1"/>
    <dgm:cxn modelId="{9E1F75CA-852B-4A57-A22F-2DA5B89E7759}" type="presParOf" srcId="{A93E6A4E-AE55-4D1A-96EE-8C1E834702A3}" destId="{4FD465A9-B64C-4362-A499-9DD33291D709}" srcOrd="0" destOrd="0" presId="urn:microsoft.com/office/officeart/2005/8/layout/orgChart1"/>
    <dgm:cxn modelId="{77891346-20B2-4812-8C4D-FED8D6E7A42A}" type="presParOf" srcId="{A93E6A4E-AE55-4D1A-96EE-8C1E834702A3}" destId="{9BB4E671-4FF9-41DA-9017-9A410459923A}" srcOrd="1" destOrd="0" presId="urn:microsoft.com/office/officeart/2005/8/layout/orgChart1"/>
    <dgm:cxn modelId="{34D22532-3156-465B-86E3-4C108BAA7F54}" type="presParOf" srcId="{6E76ECB6-E76B-460E-8881-BE370E440563}" destId="{4F883C97-39CE-4B4E-BC11-ACB58C8A81A3}" srcOrd="1" destOrd="0" presId="urn:microsoft.com/office/officeart/2005/8/layout/orgChart1"/>
    <dgm:cxn modelId="{DE9E0FA5-4D7D-4BED-B78A-54D51D30E09A}" type="presParOf" srcId="{6E76ECB6-E76B-460E-8881-BE370E440563}" destId="{80F04F84-AD96-4FBD-AD96-4C44B8501431}" srcOrd="2" destOrd="0" presId="urn:microsoft.com/office/officeart/2005/8/layout/orgChart1"/>
    <dgm:cxn modelId="{BB130C96-C041-4251-881F-5ED05575A13F}" type="presParOf" srcId="{0FBF4510-447C-4B78-97B3-2FC042587DA6}" destId="{B03F9865-15C1-4639-9522-E5BD09DBC1E7}" srcOrd="2" destOrd="0" presId="urn:microsoft.com/office/officeart/2005/8/layout/orgChart1"/>
    <dgm:cxn modelId="{A6994BA0-DDB3-407D-BA6A-BD0D409F69F8}" type="presParOf" srcId="{0FBF4510-447C-4B78-97B3-2FC042587DA6}" destId="{87BF5D6A-022F-48BB-8A05-A7953BEEFCCE}" srcOrd="3" destOrd="0" presId="urn:microsoft.com/office/officeart/2005/8/layout/orgChart1"/>
    <dgm:cxn modelId="{ADB3532F-86BE-4CEA-BC07-5C81F5234D89}" type="presParOf" srcId="{87BF5D6A-022F-48BB-8A05-A7953BEEFCCE}" destId="{01E5095B-29B8-423E-85AA-9F01847B7C14}" srcOrd="0" destOrd="0" presId="urn:microsoft.com/office/officeart/2005/8/layout/orgChart1"/>
    <dgm:cxn modelId="{AFB8E402-A668-48EC-96C6-A89DBDDCCCB3}" type="presParOf" srcId="{01E5095B-29B8-423E-85AA-9F01847B7C14}" destId="{02222E09-6786-4CCB-8460-EBFDC862D866}" srcOrd="0" destOrd="0" presId="urn:microsoft.com/office/officeart/2005/8/layout/orgChart1"/>
    <dgm:cxn modelId="{9A20624A-9A46-441C-8092-FC4EA2BEA0B4}" type="presParOf" srcId="{01E5095B-29B8-423E-85AA-9F01847B7C14}" destId="{886D64D7-BEF0-4E71-A342-50B2F4A6F299}" srcOrd="1" destOrd="0" presId="urn:microsoft.com/office/officeart/2005/8/layout/orgChart1"/>
    <dgm:cxn modelId="{CD5BDA3B-EDB8-45E4-874E-05B42083EEEA}" type="presParOf" srcId="{87BF5D6A-022F-48BB-8A05-A7953BEEFCCE}" destId="{F21113E4-8D5D-4F20-A180-37F52E8830C4}" srcOrd="1" destOrd="0" presId="urn:microsoft.com/office/officeart/2005/8/layout/orgChart1"/>
    <dgm:cxn modelId="{C2A7740B-9336-4E1F-8971-4A89247104D5}" type="presParOf" srcId="{87BF5D6A-022F-48BB-8A05-A7953BEEFCCE}" destId="{8783D55A-A9CA-43D4-AB26-3E7D3D8928AC}" srcOrd="2" destOrd="0" presId="urn:microsoft.com/office/officeart/2005/8/layout/orgChart1"/>
    <dgm:cxn modelId="{BFA54629-4984-4C09-96C5-80BC62BF08A8}" type="presParOf" srcId="{7A99C84D-50BF-4AC8-98A2-4DF95DC4C1A0}" destId="{1885B6EF-4A28-460F-941F-327DFC174D39}" srcOrd="2" destOrd="0" presId="urn:microsoft.com/office/officeart/2005/8/layout/orgChart1"/>
    <dgm:cxn modelId="{42A5B445-3AF7-47A9-BB23-531E59CBEC34}" type="presParOf" srcId="{417CF593-5100-4AB5-B69B-9E52E7C2113C}" destId="{532F4EA2-2FE7-4AD3-8E72-C0259DAADB79}" srcOrd="2" destOrd="0" presId="urn:microsoft.com/office/officeart/2005/8/layout/orgChart1"/>
    <dgm:cxn modelId="{76F45116-B80D-4053-A0E3-6CF942318CD0}" type="presParOf" srcId="{417CF593-5100-4AB5-B69B-9E52E7C2113C}" destId="{834ADB48-9836-4F79-8A35-81120D62D454}" srcOrd="3" destOrd="0" presId="urn:microsoft.com/office/officeart/2005/8/layout/orgChart1"/>
    <dgm:cxn modelId="{AA1385A8-23B0-412B-8C10-D952392A8CCF}" type="presParOf" srcId="{834ADB48-9836-4F79-8A35-81120D62D454}" destId="{5D633645-8216-43B7-9FAC-84F1DABCE45B}" srcOrd="0" destOrd="0" presId="urn:microsoft.com/office/officeart/2005/8/layout/orgChart1"/>
    <dgm:cxn modelId="{537D1EC1-EB5E-4064-BEA8-5725D4D48D32}" type="presParOf" srcId="{5D633645-8216-43B7-9FAC-84F1DABCE45B}" destId="{E0DCB03E-F9D3-49D8-A20B-EF4D530DBD7B}" srcOrd="0" destOrd="0" presId="urn:microsoft.com/office/officeart/2005/8/layout/orgChart1"/>
    <dgm:cxn modelId="{ED876FF8-7739-49EE-8F36-C0C997C81286}" type="presParOf" srcId="{5D633645-8216-43B7-9FAC-84F1DABCE45B}" destId="{E6FD6E72-F2E9-4B59-8A2A-10DAB0B7C4E1}" srcOrd="1" destOrd="0" presId="urn:microsoft.com/office/officeart/2005/8/layout/orgChart1"/>
    <dgm:cxn modelId="{9D710DFA-9B6C-4ACA-8635-9AE995FFEDF8}" type="presParOf" srcId="{834ADB48-9836-4F79-8A35-81120D62D454}" destId="{00C3C62A-8605-4257-8BBC-951E32981C72}" srcOrd="1" destOrd="0" presId="urn:microsoft.com/office/officeart/2005/8/layout/orgChart1"/>
    <dgm:cxn modelId="{F06C0025-97E2-4384-ADC1-AF10FBC9ABAB}" type="presParOf" srcId="{00C3C62A-8605-4257-8BBC-951E32981C72}" destId="{D37B048B-B9F9-48F1-B1DD-10EF207299BC}" srcOrd="0" destOrd="0" presId="urn:microsoft.com/office/officeart/2005/8/layout/orgChart1"/>
    <dgm:cxn modelId="{7C1DFC98-93E5-4428-A98E-FD972344986D}" type="presParOf" srcId="{00C3C62A-8605-4257-8BBC-951E32981C72}" destId="{D2A9F8F9-DD52-485B-97FD-BAF29EF13602}" srcOrd="1" destOrd="0" presId="urn:microsoft.com/office/officeart/2005/8/layout/orgChart1"/>
    <dgm:cxn modelId="{B61B22B9-9B05-495B-BB1F-DA0002B9495C}" type="presParOf" srcId="{D2A9F8F9-DD52-485B-97FD-BAF29EF13602}" destId="{9D3D23B0-A6B4-4157-ABBF-D303E1A64DCB}" srcOrd="0" destOrd="0" presId="urn:microsoft.com/office/officeart/2005/8/layout/orgChart1"/>
    <dgm:cxn modelId="{AFD5C4A4-581F-4599-9A24-189E0C273551}" type="presParOf" srcId="{9D3D23B0-A6B4-4157-ABBF-D303E1A64DCB}" destId="{B321BD97-1ED5-4814-AC0B-BAA05C3A4FAB}" srcOrd="0" destOrd="0" presId="urn:microsoft.com/office/officeart/2005/8/layout/orgChart1"/>
    <dgm:cxn modelId="{7489F9A9-8B0F-4FAC-A083-BF0A672C8609}" type="presParOf" srcId="{9D3D23B0-A6B4-4157-ABBF-D303E1A64DCB}" destId="{F27F9E8F-CC60-43E5-9FEC-D6B376AD5AA6}" srcOrd="1" destOrd="0" presId="urn:microsoft.com/office/officeart/2005/8/layout/orgChart1"/>
    <dgm:cxn modelId="{F01EA0A0-EF36-48C8-BA04-FF3CF5A9B793}" type="presParOf" srcId="{D2A9F8F9-DD52-485B-97FD-BAF29EF13602}" destId="{98D1EA04-3062-4C36-B17D-03BC31A45CC8}" srcOrd="1" destOrd="0" presId="urn:microsoft.com/office/officeart/2005/8/layout/orgChart1"/>
    <dgm:cxn modelId="{544B294E-5B88-45C4-9452-BB701350BC70}" type="presParOf" srcId="{D2A9F8F9-DD52-485B-97FD-BAF29EF13602}" destId="{A0A34D0C-027B-4ACA-A599-DCB37E239AA9}" srcOrd="2" destOrd="0" presId="urn:microsoft.com/office/officeart/2005/8/layout/orgChart1"/>
    <dgm:cxn modelId="{5A9C01A8-C1AD-4B6A-9926-3FB372A1AF77}" type="presParOf" srcId="{834ADB48-9836-4F79-8A35-81120D62D454}" destId="{78E41E2C-3279-4353-B3D9-C8092D31610D}" srcOrd="2" destOrd="0" presId="urn:microsoft.com/office/officeart/2005/8/layout/orgChart1"/>
    <dgm:cxn modelId="{1A814FD8-DCE1-4BE4-80CB-1B3B1A8BFCFF}" type="presParOf" srcId="{417CF593-5100-4AB5-B69B-9E52E7C2113C}" destId="{01D0B25A-FA43-4CEA-932B-9F53F1747049}" srcOrd="4" destOrd="0" presId="urn:microsoft.com/office/officeart/2005/8/layout/orgChart1"/>
    <dgm:cxn modelId="{E687BCB7-13BF-463B-91F2-165661CE0437}" type="presParOf" srcId="{417CF593-5100-4AB5-B69B-9E52E7C2113C}" destId="{F37FBFC8-7204-4FB5-B4E8-9DE73584B8DB}" srcOrd="5" destOrd="0" presId="urn:microsoft.com/office/officeart/2005/8/layout/orgChart1"/>
    <dgm:cxn modelId="{92931E7C-E276-4E94-8B40-28F79DE906CA}" type="presParOf" srcId="{F37FBFC8-7204-4FB5-B4E8-9DE73584B8DB}" destId="{0BB7771E-2261-4309-A632-799EF9C131DB}" srcOrd="0" destOrd="0" presId="urn:microsoft.com/office/officeart/2005/8/layout/orgChart1"/>
    <dgm:cxn modelId="{C50E40A8-5A96-4844-9CFA-01D69FC98E26}" type="presParOf" srcId="{0BB7771E-2261-4309-A632-799EF9C131DB}" destId="{79A1E894-BFB0-4A3A-9290-12FC8DB0E985}" srcOrd="0" destOrd="0" presId="urn:microsoft.com/office/officeart/2005/8/layout/orgChart1"/>
    <dgm:cxn modelId="{BBB9A8D3-56B6-4978-8194-2F24D44593CE}" type="presParOf" srcId="{0BB7771E-2261-4309-A632-799EF9C131DB}" destId="{E30C1F4D-A0D4-418A-80FE-FF638BD5753A}" srcOrd="1" destOrd="0" presId="urn:microsoft.com/office/officeart/2005/8/layout/orgChart1"/>
    <dgm:cxn modelId="{35B98491-4503-48E0-879B-3626BCF83D70}" type="presParOf" srcId="{F37FBFC8-7204-4FB5-B4E8-9DE73584B8DB}" destId="{BE8D927E-11B0-41C8-AE8C-0A0E4D83E2F1}" srcOrd="1" destOrd="0" presId="urn:microsoft.com/office/officeart/2005/8/layout/orgChart1"/>
    <dgm:cxn modelId="{98DD8591-F2E4-47EF-854C-49D10DA16DCE}" type="presParOf" srcId="{BE8D927E-11B0-41C8-AE8C-0A0E4D83E2F1}" destId="{8147A283-45FD-4F20-B2FB-AF2244F7EC6D}" srcOrd="0" destOrd="0" presId="urn:microsoft.com/office/officeart/2005/8/layout/orgChart1"/>
    <dgm:cxn modelId="{203104EA-4A44-402A-8FB8-236C06E8EB86}" type="presParOf" srcId="{BE8D927E-11B0-41C8-AE8C-0A0E4D83E2F1}" destId="{C233C189-A997-4BDF-B639-624D6E0C83C8}" srcOrd="1" destOrd="0" presId="urn:microsoft.com/office/officeart/2005/8/layout/orgChart1"/>
    <dgm:cxn modelId="{67E10534-841D-4BF2-AB18-73589157DE2B}" type="presParOf" srcId="{C233C189-A997-4BDF-B639-624D6E0C83C8}" destId="{284B2B98-19DE-4DCF-85C5-2452E641133D}" srcOrd="0" destOrd="0" presId="urn:microsoft.com/office/officeart/2005/8/layout/orgChart1"/>
    <dgm:cxn modelId="{46249FE7-DCF8-4215-83BE-A6CE3FE5CAB5}" type="presParOf" srcId="{284B2B98-19DE-4DCF-85C5-2452E641133D}" destId="{2BDF3916-AC77-4910-A267-0E2793E8965E}" srcOrd="0" destOrd="0" presId="urn:microsoft.com/office/officeart/2005/8/layout/orgChart1"/>
    <dgm:cxn modelId="{497C1FCB-D2D1-4F2F-94DB-2364B2665A10}" type="presParOf" srcId="{284B2B98-19DE-4DCF-85C5-2452E641133D}" destId="{2B7F958C-37A7-4E72-A4C6-781C9F0C9AD7}" srcOrd="1" destOrd="0" presId="urn:microsoft.com/office/officeart/2005/8/layout/orgChart1"/>
    <dgm:cxn modelId="{6B0F5FF8-DF20-4376-9525-51A289589F63}" type="presParOf" srcId="{C233C189-A997-4BDF-B639-624D6E0C83C8}" destId="{482210F0-AD7C-456E-A2F3-E1306A096C23}" srcOrd="1" destOrd="0" presId="urn:microsoft.com/office/officeart/2005/8/layout/orgChart1"/>
    <dgm:cxn modelId="{7A692435-B1E1-494D-AC91-42E4E26A5558}" type="presParOf" srcId="{C233C189-A997-4BDF-B639-624D6E0C83C8}" destId="{8E858794-900C-44D8-BDDA-9274B8F1A48F}" srcOrd="2" destOrd="0" presId="urn:microsoft.com/office/officeart/2005/8/layout/orgChart1"/>
    <dgm:cxn modelId="{86710C2B-1AD5-4A4E-A8CB-DE19F3EF8135}" type="presParOf" srcId="{F37FBFC8-7204-4FB5-B4E8-9DE73584B8DB}" destId="{B41EB0EA-6EDA-4A07-BDF3-A8A4B49B6BA8}" srcOrd="2" destOrd="0" presId="urn:microsoft.com/office/officeart/2005/8/layout/orgChart1"/>
    <dgm:cxn modelId="{1339A4D3-19BE-4BD7-80CC-5D723FAE8625}" type="presParOf" srcId="{8B4EDA98-6E49-4A36-BD09-6A2E2A5822A7}" destId="{F780A962-DE8C-461C-9C1D-A1008567077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3F9E2-B52C-41FF-9804-825F7EA0C76B}">
      <dsp:nvSpPr>
        <dsp:cNvPr id="0" name=""/>
        <dsp:cNvSpPr/>
      </dsp:nvSpPr>
      <dsp:spPr>
        <a:xfrm>
          <a:off x="372135" y="1527"/>
          <a:ext cx="7032593" cy="918765"/>
        </a:xfrm>
        <a:prstGeom prst="roundRect">
          <a:avLst>
            <a:gd name="adj" fmla="val 10000"/>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4775" tIns="69850" rIns="104775" bIns="69850" numCol="1" spcCol="1270" anchor="ctr" anchorCtr="0">
          <a:noAutofit/>
        </a:bodyPr>
        <a:lstStyle/>
        <a:p>
          <a:pPr lvl="0" algn="ctr" defTabSz="2444750">
            <a:lnSpc>
              <a:spcPct val="90000"/>
            </a:lnSpc>
            <a:spcBef>
              <a:spcPct val="0"/>
            </a:spcBef>
            <a:spcAft>
              <a:spcPct val="35000"/>
            </a:spcAft>
          </a:pPr>
          <a:r>
            <a:rPr lang="es-AR" sz="5500" kern="1200" dirty="0" smtClean="0"/>
            <a:t>Objetivo</a:t>
          </a:r>
          <a:endParaRPr lang="es-AR" sz="5500" kern="1200" dirty="0"/>
        </a:p>
      </dsp:txBody>
      <dsp:txXfrm>
        <a:off x="399045" y="28437"/>
        <a:ext cx="6978773" cy="864945"/>
      </dsp:txXfrm>
    </dsp:sp>
    <dsp:sp modelId="{CB466860-0BA0-4846-8554-6137F4C45EA2}">
      <dsp:nvSpPr>
        <dsp:cNvPr id="0" name=""/>
        <dsp:cNvSpPr/>
      </dsp:nvSpPr>
      <dsp:spPr>
        <a:xfrm>
          <a:off x="372135" y="1085671"/>
          <a:ext cx="918765" cy="918765"/>
        </a:xfrm>
        <a:prstGeom prst="roundRect">
          <a:avLst>
            <a:gd name="adj" fmla="val 166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53D910-FFAB-46F6-B71B-4EF4750E2BD7}">
      <dsp:nvSpPr>
        <dsp:cNvPr id="0" name=""/>
        <dsp:cNvSpPr/>
      </dsp:nvSpPr>
      <dsp:spPr>
        <a:xfrm>
          <a:off x="1346026" y="1085671"/>
          <a:ext cx="6058702" cy="918765"/>
        </a:xfrm>
        <a:prstGeom prst="roundRect">
          <a:avLst>
            <a:gd name="adj" fmla="val 1667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AR" sz="1600" kern="1200" dirty="0" smtClean="0"/>
            <a:t>compartir la trayectoria y construcción realizada en materia de gestión de Riesgos Laborales </a:t>
          </a:r>
          <a:endParaRPr lang="es-AR" sz="1600" kern="1200" dirty="0"/>
        </a:p>
      </dsp:txBody>
      <dsp:txXfrm>
        <a:off x="1390884" y="1130529"/>
        <a:ext cx="5968986" cy="829049"/>
      </dsp:txXfrm>
    </dsp:sp>
    <dsp:sp modelId="{4CA16C87-63D5-462B-A040-BEA008BA8997}">
      <dsp:nvSpPr>
        <dsp:cNvPr id="0" name=""/>
        <dsp:cNvSpPr/>
      </dsp:nvSpPr>
      <dsp:spPr>
        <a:xfrm>
          <a:off x="372135" y="2114688"/>
          <a:ext cx="918765" cy="918765"/>
        </a:xfrm>
        <a:prstGeom prst="roundRect">
          <a:avLst>
            <a:gd name="adj" fmla="val 16670"/>
          </a:avLst>
        </a:prstGeom>
        <a:gradFill rotWithShape="0">
          <a:gsLst>
            <a:gs pos="0">
              <a:schemeClr val="accent2">
                <a:hueOff val="-4533602"/>
                <a:satOff val="2618"/>
                <a:lumOff val="-4804"/>
                <a:alphaOff val="0"/>
                <a:shade val="70000"/>
                <a:satMod val="150000"/>
              </a:schemeClr>
            </a:gs>
            <a:gs pos="34000">
              <a:schemeClr val="accent2">
                <a:hueOff val="-4533602"/>
                <a:satOff val="2618"/>
                <a:lumOff val="-4804"/>
                <a:alphaOff val="0"/>
                <a:shade val="70000"/>
                <a:satMod val="140000"/>
              </a:schemeClr>
            </a:gs>
            <a:gs pos="70000">
              <a:schemeClr val="accent2">
                <a:hueOff val="-4533602"/>
                <a:satOff val="2618"/>
                <a:lumOff val="-4804"/>
                <a:alphaOff val="0"/>
                <a:tint val="100000"/>
                <a:shade val="90000"/>
                <a:satMod val="140000"/>
              </a:schemeClr>
            </a:gs>
            <a:gs pos="100000">
              <a:schemeClr val="accent2">
                <a:hueOff val="-4533602"/>
                <a:satOff val="2618"/>
                <a:lumOff val="-4804"/>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4995CB2-CF11-4ACD-8069-8BC8375072C7}">
      <dsp:nvSpPr>
        <dsp:cNvPr id="0" name=""/>
        <dsp:cNvSpPr/>
      </dsp:nvSpPr>
      <dsp:spPr>
        <a:xfrm>
          <a:off x="1346026" y="2114688"/>
          <a:ext cx="6058702" cy="918765"/>
        </a:xfrm>
        <a:prstGeom prst="roundRect">
          <a:avLst>
            <a:gd name="adj" fmla="val 16670"/>
          </a:avLst>
        </a:prstGeom>
        <a:gradFill rotWithShape="0">
          <a:gsLst>
            <a:gs pos="0">
              <a:schemeClr val="accent2">
                <a:hueOff val="-4533602"/>
                <a:satOff val="2618"/>
                <a:lumOff val="-4804"/>
                <a:alphaOff val="0"/>
                <a:shade val="70000"/>
                <a:satMod val="150000"/>
              </a:schemeClr>
            </a:gs>
            <a:gs pos="34000">
              <a:schemeClr val="accent2">
                <a:hueOff val="-4533602"/>
                <a:satOff val="2618"/>
                <a:lumOff val="-4804"/>
                <a:alphaOff val="0"/>
                <a:shade val="70000"/>
                <a:satMod val="140000"/>
              </a:schemeClr>
            </a:gs>
            <a:gs pos="70000">
              <a:schemeClr val="accent2">
                <a:hueOff val="-4533602"/>
                <a:satOff val="2618"/>
                <a:lumOff val="-4804"/>
                <a:alphaOff val="0"/>
                <a:tint val="100000"/>
                <a:shade val="90000"/>
                <a:satMod val="140000"/>
              </a:schemeClr>
            </a:gs>
            <a:gs pos="100000">
              <a:schemeClr val="accent2">
                <a:hueOff val="-4533602"/>
                <a:satOff val="2618"/>
                <a:lumOff val="-4804"/>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AR" sz="2000" kern="1200" dirty="0" smtClean="0"/>
            <a:t>en la Universidad de la República Argentina</a:t>
          </a:r>
          <a:endParaRPr lang="es-AR" sz="2000" kern="1200" dirty="0"/>
        </a:p>
      </dsp:txBody>
      <dsp:txXfrm>
        <a:off x="1390884" y="2159546"/>
        <a:ext cx="5968986" cy="829049"/>
      </dsp:txXfrm>
    </dsp:sp>
    <dsp:sp modelId="{3E04A498-00B3-4356-8C3B-992E7F95C479}">
      <dsp:nvSpPr>
        <dsp:cNvPr id="0" name=""/>
        <dsp:cNvSpPr/>
      </dsp:nvSpPr>
      <dsp:spPr>
        <a:xfrm>
          <a:off x="372135" y="3143706"/>
          <a:ext cx="918765" cy="918765"/>
        </a:xfrm>
        <a:prstGeom prst="roundRect">
          <a:avLst>
            <a:gd name="adj" fmla="val 16670"/>
          </a:avLst>
        </a:prstGeom>
        <a:gradFill rotWithShape="0">
          <a:gsLst>
            <a:gs pos="0">
              <a:schemeClr val="accent2">
                <a:hueOff val="-9067203"/>
                <a:satOff val="5236"/>
                <a:lumOff val="-9607"/>
                <a:alphaOff val="0"/>
                <a:shade val="70000"/>
                <a:satMod val="150000"/>
              </a:schemeClr>
            </a:gs>
            <a:gs pos="34000">
              <a:schemeClr val="accent2">
                <a:hueOff val="-9067203"/>
                <a:satOff val="5236"/>
                <a:lumOff val="-9607"/>
                <a:alphaOff val="0"/>
                <a:shade val="70000"/>
                <a:satMod val="140000"/>
              </a:schemeClr>
            </a:gs>
            <a:gs pos="70000">
              <a:schemeClr val="accent2">
                <a:hueOff val="-9067203"/>
                <a:satOff val="5236"/>
                <a:lumOff val="-9607"/>
                <a:alphaOff val="0"/>
                <a:tint val="100000"/>
                <a:shade val="90000"/>
                <a:satMod val="140000"/>
              </a:schemeClr>
            </a:gs>
            <a:gs pos="100000">
              <a:schemeClr val="accent2">
                <a:hueOff val="-9067203"/>
                <a:satOff val="5236"/>
                <a:lumOff val="-9607"/>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5E1678F-0C63-4DF0-945E-CA63E9F8760D}">
      <dsp:nvSpPr>
        <dsp:cNvPr id="0" name=""/>
        <dsp:cNvSpPr/>
      </dsp:nvSpPr>
      <dsp:spPr>
        <a:xfrm>
          <a:off x="1346026" y="3143706"/>
          <a:ext cx="6058702" cy="918765"/>
        </a:xfrm>
        <a:prstGeom prst="roundRect">
          <a:avLst>
            <a:gd name="adj" fmla="val 16670"/>
          </a:avLst>
        </a:prstGeom>
        <a:gradFill rotWithShape="0">
          <a:gsLst>
            <a:gs pos="0">
              <a:schemeClr val="accent2">
                <a:hueOff val="-9067203"/>
                <a:satOff val="5236"/>
                <a:lumOff val="-9607"/>
                <a:alphaOff val="0"/>
                <a:shade val="70000"/>
                <a:satMod val="150000"/>
              </a:schemeClr>
            </a:gs>
            <a:gs pos="34000">
              <a:schemeClr val="accent2">
                <a:hueOff val="-9067203"/>
                <a:satOff val="5236"/>
                <a:lumOff val="-9607"/>
                <a:alphaOff val="0"/>
                <a:shade val="70000"/>
                <a:satMod val="140000"/>
              </a:schemeClr>
            </a:gs>
            <a:gs pos="70000">
              <a:schemeClr val="accent2">
                <a:hueOff val="-9067203"/>
                <a:satOff val="5236"/>
                <a:lumOff val="-9607"/>
                <a:alphaOff val="0"/>
                <a:tint val="100000"/>
                <a:shade val="90000"/>
                <a:satMod val="140000"/>
              </a:schemeClr>
            </a:gs>
            <a:gs pos="100000">
              <a:schemeClr val="accent2">
                <a:hueOff val="-9067203"/>
                <a:satOff val="5236"/>
                <a:lumOff val="-9607"/>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AR" sz="2000" kern="1200" dirty="0" smtClean="0"/>
            <a:t>con la participación real de los Trabajadores, y los Sindicatos</a:t>
          </a:r>
          <a:endParaRPr lang="es-AR" sz="2000" kern="1200" dirty="0"/>
        </a:p>
      </dsp:txBody>
      <dsp:txXfrm>
        <a:off x="1390884" y="3188564"/>
        <a:ext cx="5968986" cy="829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47A283-45FD-4F20-B2FB-AF2244F7EC6D}">
      <dsp:nvSpPr>
        <dsp:cNvPr id="0" name=""/>
        <dsp:cNvSpPr/>
      </dsp:nvSpPr>
      <dsp:spPr>
        <a:xfrm>
          <a:off x="8151075" y="3243907"/>
          <a:ext cx="91440" cy="396143"/>
        </a:xfrm>
        <a:custGeom>
          <a:avLst/>
          <a:gdLst/>
          <a:ahLst/>
          <a:cxnLst/>
          <a:rect l="0" t="0" r="0" b="0"/>
          <a:pathLst>
            <a:path>
              <a:moveTo>
                <a:pt x="45720" y="0"/>
              </a:moveTo>
              <a:lnTo>
                <a:pt x="45720" y="396143"/>
              </a:lnTo>
            </a:path>
          </a:pathLst>
        </a:custGeom>
        <a:noFill/>
        <a:ln w="26425" cap="flat" cmpd="sng" algn="ctr">
          <a:solidFill>
            <a:schemeClr val="accent3">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1D0B25A-FA43-4CEA-932B-9F53F1747049}">
      <dsp:nvSpPr>
        <dsp:cNvPr id="0" name=""/>
        <dsp:cNvSpPr/>
      </dsp:nvSpPr>
      <dsp:spPr>
        <a:xfrm>
          <a:off x="4438164" y="1879306"/>
          <a:ext cx="3758630" cy="421402"/>
        </a:xfrm>
        <a:custGeom>
          <a:avLst/>
          <a:gdLst/>
          <a:ahLst/>
          <a:cxnLst/>
          <a:rect l="0" t="0" r="0" b="0"/>
          <a:pathLst>
            <a:path>
              <a:moveTo>
                <a:pt x="0" y="0"/>
              </a:moveTo>
              <a:lnTo>
                <a:pt x="0" y="223330"/>
              </a:lnTo>
              <a:lnTo>
                <a:pt x="3758630" y="223330"/>
              </a:lnTo>
              <a:lnTo>
                <a:pt x="3758630" y="421402"/>
              </a:lnTo>
            </a:path>
          </a:pathLst>
        </a:custGeom>
        <a:noFill/>
        <a:ln w="26425"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37B048B-B9F9-48F1-B1DD-10EF207299BC}">
      <dsp:nvSpPr>
        <dsp:cNvPr id="0" name=""/>
        <dsp:cNvSpPr/>
      </dsp:nvSpPr>
      <dsp:spPr>
        <a:xfrm>
          <a:off x="5868535" y="3243907"/>
          <a:ext cx="91440" cy="396143"/>
        </a:xfrm>
        <a:custGeom>
          <a:avLst/>
          <a:gdLst/>
          <a:ahLst/>
          <a:cxnLst/>
          <a:rect l="0" t="0" r="0" b="0"/>
          <a:pathLst>
            <a:path>
              <a:moveTo>
                <a:pt x="45720" y="0"/>
              </a:moveTo>
              <a:lnTo>
                <a:pt x="45720" y="396143"/>
              </a:lnTo>
            </a:path>
          </a:pathLst>
        </a:custGeom>
        <a:noFill/>
        <a:ln w="26425" cap="flat" cmpd="sng" algn="ctr">
          <a:solidFill>
            <a:schemeClr val="accent3">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32F4EA2-2FE7-4AD3-8E72-C0259DAADB79}">
      <dsp:nvSpPr>
        <dsp:cNvPr id="0" name=""/>
        <dsp:cNvSpPr/>
      </dsp:nvSpPr>
      <dsp:spPr>
        <a:xfrm>
          <a:off x="4438164" y="1879306"/>
          <a:ext cx="1476091" cy="421402"/>
        </a:xfrm>
        <a:custGeom>
          <a:avLst/>
          <a:gdLst/>
          <a:ahLst/>
          <a:cxnLst/>
          <a:rect l="0" t="0" r="0" b="0"/>
          <a:pathLst>
            <a:path>
              <a:moveTo>
                <a:pt x="0" y="0"/>
              </a:moveTo>
              <a:lnTo>
                <a:pt x="0" y="223330"/>
              </a:lnTo>
              <a:lnTo>
                <a:pt x="1476091" y="223330"/>
              </a:lnTo>
              <a:lnTo>
                <a:pt x="1476091" y="421402"/>
              </a:lnTo>
            </a:path>
          </a:pathLst>
        </a:custGeom>
        <a:noFill/>
        <a:ln w="26425"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3F9865-15C1-4639-9522-E5BD09DBC1E7}">
      <dsp:nvSpPr>
        <dsp:cNvPr id="0" name=""/>
        <dsp:cNvSpPr/>
      </dsp:nvSpPr>
      <dsp:spPr>
        <a:xfrm>
          <a:off x="2289460" y="3243907"/>
          <a:ext cx="1342255" cy="396143"/>
        </a:xfrm>
        <a:custGeom>
          <a:avLst/>
          <a:gdLst/>
          <a:ahLst/>
          <a:cxnLst/>
          <a:rect l="0" t="0" r="0" b="0"/>
          <a:pathLst>
            <a:path>
              <a:moveTo>
                <a:pt x="0" y="0"/>
              </a:moveTo>
              <a:lnTo>
                <a:pt x="0" y="198071"/>
              </a:lnTo>
              <a:lnTo>
                <a:pt x="1342255" y="198071"/>
              </a:lnTo>
              <a:lnTo>
                <a:pt x="1342255" y="396143"/>
              </a:lnTo>
            </a:path>
          </a:pathLst>
        </a:custGeom>
        <a:noFill/>
        <a:ln w="26425" cap="flat" cmpd="sng" algn="ctr">
          <a:solidFill>
            <a:schemeClr val="accent3">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F9FD84A-75C2-4A3B-99AC-DD10A67D3FDB}">
      <dsp:nvSpPr>
        <dsp:cNvPr id="0" name=""/>
        <dsp:cNvSpPr/>
      </dsp:nvSpPr>
      <dsp:spPr>
        <a:xfrm>
          <a:off x="1228645" y="3243907"/>
          <a:ext cx="1060815" cy="378260"/>
        </a:xfrm>
        <a:custGeom>
          <a:avLst/>
          <a:gdLst/>
          <a:ahLst/>
          <a:cxnLst/>
          <a:rect l="0" t="0" r="0" b="0"/>
          <a:pathLst>
            <a:path>
              <a:moveTo>
                <a:pt x="1060815" y="0"/>
              </a:moveTo>
              <a:lnTo>
                <a:pt x="1060815" y="180188"/>
              </a:lnTo>
              <a:lnTo>
                <a:pt x="0" y="180188"/>
              </a:lnTo>
              <a:lnTo>
                <a:pt x="0" y="378260"/>
              </a:lnTo>
            </a:path>
          </a:pathLst>
        </a:custGeom>
        <a:noFill/>
        <a:ln w="26425" cap="flat" cmpd="sng" algn="ctr">
          <a:solidFill>
            <a:schemeClr val="accent3">
              <a:tint val="7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6DC217-9876-41C7-9109-37DE45A17D8E}">
      <dsp:nvSpPr>
        <dsp:cNvPr id="0" name=""/>
        <dsp:cNvSpPr/>
      </dsp:nvSpPr>
      <dsp:spPr>
        <a:xfrm>
          <a:off x="2289460" y="1879306"/>
          <a:ext cx="2148704" cy="421402"/>
        </a:xfrm>
        <a:custGeom>
          <a:avLst/>
          <a:gdLst/>
          <a:ahLst/>
          <a:cxnLst/>
          <a:rect l="0" t="0" r="0" b="0"/>
          <a:pathLst>
            <a:path>
              <a:moveTo>
                <a:pt x="2148704" y="0"/>
              </a:moveTo>
              <a:lnTo>
                <a:pt x="2148704" y="223330"/>
              </a:lnTo>
              <a:lnTo>
                <a:pt x="0" y="223330"/>
              </a:lnTo>
              <a:lnTo>
                <a:pt x="0" y="421402"/>
              </a:lnTo>
            </a:path>
          </a:pathLst>
        </a:custGeom>
        <a:noFill/>
        <a:ln w="26425" cap="flat" cmpd="sng" algn="ctr">
          <a:solidFill>
            <a:schemeClr val="accent3">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CD30BDA-DDC3-4DD7-A981-46120D09592A}">
      <dsp:nvSpPr>
        <dsp:cNvPr id="0" name=""/>
        <dsp:cNvSpPr/>
      </dsp:nvSpPr>
      <dsp:spPr>
        <a:xfrm>
          <a:off x="3494966" y="936108"/>
          <a:ext cx="1886396" cy="943198"/>
        </a:xfrm>
        <a:prstGeom prst="rect">
          <a:avLst/>
        </a:prstGeom>
        <a:gradFill rotWithShape="0">
          <a:gsLst>
            <a:gs pos="0">
              <a:schemeClr val="accent3">
                <a:shade val="60000"/>
                <a:hueOff val="0"/>
                <a:satOff val="0"/>
                <a:lumOff val="0"/>
                <a:alphaOff val="0"/>
                <a:shade val="70000"/>
                <a:satMod val="150000"/>
              </a:schemeClr>
            </a:gs>
            <a:gs pos="34000">
              <a:schemeClr val="accent3">
                <a:shade val="60000"/>
                <a:hueOff val="0"/>
                <a:satOff val="0"/>
                <a:lumOff val="0"/>
                <a:alphaOff val="0"/>
                <a:shade val="70000"/>
                <a:satMod val="140000"/>
              </a:schemeClr>
            </a:gs>
            <a:gs pos="70000">
              <a:schemeClr val="accent3">
                <a:shade val="60000"/>
                <a:hueOff val="0"/>
                <a:satOff val="0"/>
                <a:lumOff val="0"/>
                <a:alphaOff val="0"/>
                <a:tint val="100000"/>
                <a:shade val="90000"/>
                <a:satMod val="140000"/>
              </a:schemeClr>
            </a:gs>
            <a:gs pos="100000">
              <a:schemeClr val="accent3">
                <a:shade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endParaRPr lang="es-AR" sz="1500" b="0" i="0" u="none" strike="noStrike" kern="1200" baseline="0" smtClean="0">
            <a:latin typeface="Times New Roman"/>
          </a:endParaRPr>
        </a:p>
        <a:p>
          <a:pPr marR="0" lvl="0" algn="ctr" defTabSz="666750" rtl="0">
            <a:lnSpc>
              <a:spcPct val="90000"/>
            </a:lnSpc>
            <a:spcBef>
              <a:spcPct val="0"/>
            </a:spcBef>
            <a:spcAft>
              <a:spcPct val="35000"/>
            </a:spcAft>
          </a:pPr>
          <a:r>
            <a:rPr lang="es-AR" sz="1500" b="0" i="0" u="none" strike="noStrike" kern="1200" baseline="0" smtClean="0">
              <a:latin typeface="Calibri"/>
            </a:rPr>
            <a:t>RECTORADO</a:t>
          </a:r>
          <a:endParaRPr lang="es-AR" sz="1500" kern="1200" smtClean="0"/>
        </a:p>
      </dsp:txBody>
      <dsp:txXfrm>
        <a:off x="3494966" y="936108"/>
        <a:ext cx="1886396" cy="943198"/>
      </dsp:txXfrm>
    </dsp:sp>
    <dsp:sp modelId="{E5F86835-8061-413D-9264-7DAB254AB5F7}">
      <dsp:nvSpPr>
        <dsp:cNvPr id="0" name=""/>
        <dsp:cNvSpPr/>
      </dsp:nvSpPr>
      <dsp:spPr>
        <a:xfrm>
          <a:off x="1346262" y="2300708"/>
          <a:ext cx="1886396" cy="943198"/>
        </a:xfrm>
        <a:prstGeom prst="rect">
          <a:avLst/>
        </a:prstGeom>
        <a:gradFill rotWithShape="0">
          <a:gsLst>
            <a:gs pos="0">
              <a:schemeClr val="accent3">
                <a:shade val="80000"/>
                <a:hueOff val="0"/>
                <a:satOff val="0"/>
                <a:lumOff val="0"/>
                <a:alphaOff val="0"/>
                <a:shade val="70000"/>
                <a:satMod val="150000"/>
              </a:schemeClr>
            </a:gs>
            <a:gs pos="34000">
              <a:schemeClr val="accent3">
                <a:shade val="80000"/>
                <a:hueOff val="0"/>
                <a:satOff val="0"/>
                <a:lumOff val="0"/>
                <a:alphaOff val="0"/>
                <a:shade val="70000"/>
                <a:satMod val="140000"/>
              </a:schemeClr>
            </a:gs>
            <a:gs pos="70000">
              <a:schemeClr val="accent3">
                <a:shade val="80000"/>
                <a:hueOff val="0"/>
                <a:satOff val="0"/>
                <a:lumOff val="0"/>
                <a:alphaOff val="0"/>
                <a:tint val="100000"/>
                <a:shade val="90000"/>
                <a:satMod val="140000"/>
              </a:schemeClr>
            </a:gs>
            <a:gs pos="100000">
              <a:schemeClr val="accent3">
                <a:shade val="8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dirty="0" smtClean="0">
              <a:latin typeface="Calibri"/>
            </a:rPr>
            <a:t>SUBSECRETARIA DE SERVICIOS</a:t>
          </a:r>
          <a:endParaRPr lang="es-AR" sz="1500" kern="1200" dirty="0" smtClean="0"/>
        </a:p>
      </dsp:txBody>
      <dsp:txXfrm>
        <a:off x="1346262" y="2300708"/>
        <a:ext cx="1886396" cy="943198"/>
      </dsp:txXfrm>
    </dsp:sp>
    <dsp:sp modelId="{4FD465A9-B64C-4362-A499-9DD33291D709}">
      <dsp:nvSpPr>
        <dsp:cNvPr id="0" name=""/>
        <dsp:cNvSpPr/>
      </dsp:nvSpPr>
      <dsp:spPr>
        <a:xfrm>
          <a:off x="84460" y="3622167"/>
          <a:ext cx="2288368" cy="943198"/>
        </a:xfrm>
        <a:prstGeom prst="rect">
          <a:avLst/>
        </a:prstGeom>
        <a:gradFill rotWithShape="0">
          <a:gsLst>
            <a:gs pos="0">
              <a:schemeClr val="accent3">
                <a:tint val="99000"/>
                <a:hueOff val="0"/>
                <a:satOff val="0"/>
                <a:lumOff val="0"/>
                <a:alphaOff val="0"/>
                <a:shade val="70000"/>
                <a:satMod val="150000"/>
              </a:schemeClr>
            </a:gs>
            <a:gs pos="34000">
              <a:schemeClr val="accent3">
                <a:tint val="99000"/>
                <a:hueOff val="0"/>
                <a:satOff val="0"/>
                <a:lumOff val="0"/>
                <a:alphaOff val="0"/>
                <a:shade val="70000"/>
                <a:satMod val="140000"/>
              </a:schemeClr>
            </a:gs>
            <a:gs pos="70000">
              <a:schemeClr val="accent3">
                <a:tint val="99000"/>
                <a:hueOff val="0"/>
                <a:satOff val="0"/>
                <a:lumOff val="0"/>
                <a:alphaOff val="0"/>
                <a:tint val="100000"/>
                <a:shade val="90000"/>
                <a:satMod val="140000"/>
              </a:schemeClr>
            </a:gs>
            <a:gs pos="100000">
              <a:schemeClr val="accent3">
                <a:tint val="99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smtClean="0">
              <a:latin typeface="Calibri"/>
            </a:rPr>
            <a:t>SERVICIO DE SEGURIDAD E HIGIENE      </a:t>
          </a:r>
          <a:endParaRPr lang="es-AR" sz="1500" kern="1200" smtClean="0"/>
        </a:p>
      </dsp:txBody>
      <dsp:txXfrm>
        <a:off x="84460" y="3622167"/>
        <a:ext cx="2288368" cy="943198"/>
      </dsp:txXfrm>
    </dsp:sp>
    <dsp:sp modelId="{02222E09-6786-4CCB-8460-EBFDC862D866}">
      <dsp:nvSpPr>
        <dsp:cNvPr id="0" name=""/>
        <dsp:cNvSpPr/>
      </dsp:nvSpPr>
      <dsp:spPr>
        <a:xfrm>
          <a:off x="2688517" y="3640050"/>
          <a:ext cx="1886396" cy="943198"/>
        </a:xfrm>
        <a:prstGeom prst="rect">
          <a:avLst/>
        </a:prstGeom>
        <a:gradFill rotWithShape="0">
          <a:gsLst>
            <a:gs pos="0">
              <a:schemeClr val="accent3">
                <a:tint val="99000"/>
                <a:hueOff val="0"/>
                <a:satOff val="0"/>
                <a:lumOff val="0"/>
                <a:alphaOff val="0"/>
                <a:shade val="70000"/>
                <a:satMod val="150000"/>
              </a:schemeClr>
            </a:gs>
            <a:gs pos="34000">
              <a:schemeClr val="accent3">
                <a:tint val="99000"/>
                <a:hueOff val="0"/>
                <a:satOff val="0"/>
                <a:lumOff val="0"/>
                <a:alphaOff val="0"/>
                <a:shade val="70000"/>
                <a:satMod val="140000"/>
              </a:schemeClr>
            </a:gs>
            <a:gs pos="70000">
              <a:schemeClr val="accent3">
                <a:tint val="99000"/>
                <a:hueOff val="0"/>
                <a:satOff val="0"/>
                <a:lumOff val="0"/>
                <a:alphaOff val="0"/>
                <a:tint val="100000"/>
                <a:shade val="90000"/>
                <a:satMod val="140000"/>
              </a:schemeClr>
            </a:gs>
            <a:gs pos="100000">
              <a:schemeClr val="accent3">
                <a:tint val="99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smtClean="0">
              <a:latin typeface="Calibri"/>
            </a:rPr>
            <a:t>COMITÉ DE CONDICIONES Y MEDIO AMBIENTE DE TRABAJO</a:t>
          </a:r>
          <a:endParaRPr lang="es-AR" sz="1500" kern="1200" smtClean="0"/>
        </a:p>
      </dsp:txBody>
      <dsp:txXfrm>
        <a:off x="2688517" y="3640050"/>
        <a:ext cx="1886396" cy="943198"/>
      </dsp:txXfrm>
    </dsp:sp>
    <dsp:sp modelId="{E0DCB03E-F9D3-49D8-A20B-EF4D530DBD7B}">
      <dsp:nvSpPr>
        <dsp:cNvPr id="0" name=""/>
        <dsp:cNvSpPr/>
      </dsp:nvSpPr>
      <dsp:spPr>
        <a:xfrm>
          <a:off x="4971057" y="2300708"/>
          <a:ext cx="1886396" cy="943198"/>
        </a:xfrm>
        <a:prstGeom prst="rect">
          <a:avLst/>
        </a:prstGeom>
        <a:gradFill rotWithShape="0">
          <a:gsLst>
            <a:gs pos="0">
              <a:schemeClr val="accent3">
                <a:shade val="80000"/>
                <a:hueOff val="0"/>
                <a:satOff val="0"/>
                <a:lumOff val="0"/>
                <a:alphaOff val="0"/>
                <a:shade val="70000"/>
                <a:satMod val="150000"/>
              </a:schemeClr>
            </a:gs>
            <a:gs pos="34000">
              <a:schemeClr val="accent3">
                <a:shade val="80000"/>
                <a:hueOff val="0"/>
                <a:satOff val="0"/>
                <a:lumOff val="0"/>
                <a:alphaOff val="0"/>
                <a:shade val="70000"/>
                <a:satMod val="140000"/>
              </a:schemeClr>
            </a:gs>
            <a:gs pos="70000">
              <a:schemeClr val="accent3">
                <a:shade val="80000"/>
                <a:hueOff val="0"/>
                <a:satOff val="0"/>
                <a:lumOff val="0"/>
                <a:alphaOff val="0"/>
                <a:tint val="100000"/>
                <a:shade val="90000"/>
                <a:satMod val="140000"/>
              </a:schemeClr>
            </a:gs>
            <a:gs pos="100000">
              <a:schemeClr val="accent3">
                <a:shade val="8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smtClean="0">
              <a:latin typeface="Calibri"/>
            </a:rPr>
            <a:t>SUB SECRETARIA DE BIENESTAR DE LA COMUNIDAD UNIVERSITARIA</a:t>
          </a:r>
          <a:endParaRPr lang="es-AR" sz="1500" kern="1200" smtClean="0"/>
        </a:p>
      </dsp:txBody>
      <dsp:txXfrm>
        <a:off x="4971057" y="2300708"/>
        <a:ext cx="1886396" cy="943198"/>
      </dsp:txXfrm>
    </dsp:sp>
    <dsp:sp modelId="{B321BD97-1ED5-4814-AC0B-BAA05C3A4FAB}">
      <dsp:nvSpPr>
        <dsp:cNvPr id="0" name=""/>
        <dsp:cNvSpPr/>
      </dsp:nvSpPr>
      <dsp:spPr>
        <a:xfrm>
          <a:off x="4971057" y="3640050"/>
          <a:ext cx="1886396" cy="943198"/>
        </a:xfrm>
        <a:prstGeom prst="rect">
          <a:avLst/>
        </a:prstGeom>
        <a:gradFill rotWithShape="0">
          <a:gsLst>
            <a:gs pos="0">
              <a:schemeClr val="accent3">
                <a:tint val="99000"/>
                <a:hueOff val="0"/>
                <a:satOff val="0"/>
                <a:lumOff val="0"/>
                <a:alphaOff val="0"/>
                <a:shade val="70000"/>
                <a:satMod val="150000"/>
              </a:schemeClr>
            </a:gs>
            <a:gs pos="34000">
              <a:schemeClr val="accent3">
                <a:tint val="99000"/>
                <a:hueOff val="0"/>
                <a:satOff val="0"/>
                <a:lumOff val="0"/>
                <a:alphaOff val="0"/>
                <a:shade val="70000"/>
                <a:satMod val="140000"/>
              </a:schemeClr>
            </a:gs>
            <a:gs pos="70000">
              <a:schemeClr val="accent3">
                <a:tint val="99000"/>
                <a:hueOff val="0"/>
                <a:satOff val="0"/>
                <a:lumOff val="0"/>
                <a:alphaOff val="0"/>
                <a:tint val="100000"/>
                <a:shade val="90000"/>
                <a:satMod val="140000"/>
              </a:schemeClr>
            </a:gs>
            <a:gs pos="100000">
              <a:schemeClr val="accent3">
                <a:tint val="99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smtClean="0">
              <a:latin typeface="Calibri"/>
            </a:rPr>
            <a:t>SERVICIO UNIVERSITARIO DE SALUD</a:t>
          </a:r>
          <a:endParaRPr lang="es-AR" sz="1500" kern="1200" smtClean="0"/>
        </a:p>
      </dsp:txBody>
      <dsp:txXfrm>
        <a:off x="4971057" y="3640050"/>
        <a:ext cx="1886396" cy="943198"/>
      </dsp:txXfrm>
    </dsp:sp>
    <dsp:sp modelId="{79A1E894-BFB0-4A3A-9290-12FC8DB0E985}">
      <dsp:nvSpPr>
        <dsp:cNvPr id="0" name=""/>
        <dsp:cNvSpPr/>
      </dsp:nvSpPr>
      <dsp:spPr>
        <a:xfrm>
          <a:off x="7253597" y="2300708"/>
          <a:ext cx="1886396" cy="943198"/>
        </a:xfrm>
        <a:prstGeom prst="rect">
          <a:avLst/>
        </a:prstGeom>
        <a:gradFill rotWithShape="0">
          <a:gsLst>
            <a:gs pos="0">
              <a:schemeClr val="accent3">
                <a:shade val="80000"/>
                <a:hueOff val="0"/>
                <a:satOff val="0"/>
                <a:lumOff val="0"/>
                <a:alphaOff val="0"/>
                <a:shade val="70000"/>
                <a:satMod val="150000"/>
              </a:schemeClr>
            </a:gs>
            <a:gs pos="34000">
              <a:schemeClr val="accent3">
                <a:shade val="80000"/>
                <a:hueOff val="0"/>
                <a:satOff val="0"/>
                <a:lumOff val="0"/>
                <a:alphaOff val="0"/>
                <a:shade val="70000"/>
                <a:satMod val="140000"/>
              </a:schemeClr>
            </a:gs>
            <a:gs pos="70000">
              <a:schemeClr val="accent3">
                <a:shade val="80000"/>
                <a:hueOff val="0"/>
                <a:satOff val="0"/>
                <a:lumOff val="0"/>
                <a:alphaOff val="0"/>
                <a:tint val="100000"/>
                <a:shade val="90000"/>
                <a:satMod val="140000"/>
              </a:schemeClr>
            </a:gs>
            <a:gs pos="100000">
              <a:schemeClr val="accent3">
                <a:shade val="80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dirty="0" smtClean="0">
              <a:latin typeface="Calibri"/>
            </a:rPr>
            <a:t> SECRETARIA DE ASUNTOS </a:t>
          </a:r>
        </a:p>
        <a:p>
          <a:pPr marR="0" lvl="0" algn="ctr" defTabSz="666750" rtl="0">
            <a:lnSpc>
              <a:spcPct val="90000"/>
            </a:lnSpc>
            <a:spcBef>
              <a:spcPct val="0"/>
            </a:spcBef>
            <a:spcAft>
              <a:spcPct val="35000"/>
            </a:spcAft>
          </a:pPr>
          <a:r>
            <a:rPr lang="es-AR" sz="1500" b="0" i="0" u="none" strike="noStrike" kern="1200" baseline="0" dirty="0" smtClean="0">
              <a:latin typeface="Calibri"/>
            </a:rPr>
            <a:t>LABORALES UNIVERSITARIOS</a:t>
          </a:r>
          <a:endParaRPr lang="es-AR" sz="1500" kern="1200" dirty="0" smtClean="0"/>
        </a:p>
      </dsp:txBody>
      <dsp:txXfrm>
        <a:off x="7253597" y="2300708"/>
        <a:ext cx="1886396" cy="943198"/>
      </dsp:txXfrm>
    </dsp:sp>
    <dsp:sp modelId="{2BDF3916-AC77-4910-A267-0E2793E8965E}">
      <dsp:nvSpPr>
        <dsp:cNvPr id="0" name=""/>
        <dsp:cNvSpPr/>
      </dsp:nvSpPr>
      <dsp:spPr>
        <a:xfrm>
          <a:off x="7253597" y="3640050"/>
          <a:ext cx="1886396" cy="943198"/>
        </a:xfrm>
        <a:prstGeom prst="rect">
          <a:avLst/>
        </a:prstGeom>
        <a:gradFill rotWithShape="0">
          <a:gsLst>
            <a:gs pos="0">
              <a:schemeClr val="accent3">
                <a:tint val="99000"/>
                <a:hueOff val="0"/>
                <a:satOff val="0"/>
                <a:lumOff val="0"/>
                <a:alphaOff val="0"/>
                <a:shade val="70000"/>
                <a:satMod val="150000"/>
              </a:schemeClr>
            </a:gs>
            <a:gs pos="34000">
              <a:schemeClr val="accent3">
                <a:tint val="99000"/>
                <a:hueOff val="0"/>
                <a:satOff val="0"/>
                <a:lumOff val="0"/>
                <a:alphaOff val="0"/>
                <a:shade val="70000"/>
                <a:satMod val="140000"/>
              </a:schemeClr>
            </a:gs>
            <a:gs pos="70000">
              <a:schemeClr val="accent3">
                <a:tint val="99000"/>
                <a:hueOff val="0"/>
                <a:satOff val="0"/>
                <a:lumOff val="0"/>
                <a:alphaOff val="0"/>
                <a:tint val="100000"/>
                <a:shade val="90000"/>
                <a:satMod val="140000"/>
              </a:schemeClr>
            </a:gs>
            <a:gs pos="100000">
              <a:schemeClr val="accent3">
                <a:tint val="99000"/>
                <a:hueOff val="0"/>
                <a:satOff val="0"/>
                <a:lumOff val="0"/>
                <a:alphaOff val="0"/>
                <a:tint val="100000"/>
                <a:shade val="100000"/>
                <a:satMod val="100000"/>
              </a:schemeClr>
            </a:gs>
          </a:gsLst>
          <a:path path="circle">
            <a:fillToRect l="100000" t="100000" r="100000" b="100000"/>
          </a:path>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525" tIns="9525" rIns="9525" bIns="9525" numCol="1" spcCol="1270" anchor="ctr" anchorCtr="0">
          <a:noAutofit/>
        </a:bodyPr>
        <a:lstStyle/>
        <a:p>
          <a:pPr marR="0" lvl="0" algn="ctr" defTabSz="666750" rtl="0">
            <a:lnSpc>
              <a:spcPct val="90000"/>
            </a:lnSpc>
            <a:spcBef>
              <a:spcPct val="0"/>
            </a:spcBef>
            <a:spcAft>
              <a:spcPct val="35000"/>
            </a:spcAft>
          </a:pPr>
          <a:r>
            <a:rPr lang="es-AR" sz="1500" b="0" i="0" u="none" strike="noStrike" kern="1200" baseline="0" smtClean="0">
              <a:latin typeface="Calibri"/>
            </a:rPr>
            <a:t>DEPARTAMENTO DE SERVICIO SOCIAL</a:t>
          </a:r>
          <a:endParaRPr lang="es-AR" sz="1500" kern="1200" smtClean="0"/>
        </a:p>
      </dsp:txBody>
      <dsp:txXfrm>
        <a:off x="7253597" y="3640050"/>
        <a:ext cx="1886396" cy="943198"/>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AR"/>
          </a:p>
        </p:txBody>
      </p:sp>
      <p:sp>
        <p:nvSpPr>
          <p:cNvPr id="6" name="Footer Placeholder 4"/>
          <p:cNvSpPr>
            <a:spLocks noGrp="1"/>
          </p:cNvSpPr>
          <p:nvPr>
            <p:ph type="ftr" sz="quarter" idx="11"/>
          </p:nvPr>
        </p:nvSpPr>
        <p:spPr/>
        <p:txBody>
          <a:bodyPr/>
          <a:lstStyle>
            <a:lvl1pPr>
              <a:defRPr/>
            </a:lvl1pPr>
          </a:lstStyle>
          <a:p>
            <a:pPr>
              <a:defRPr/>
            </a:pPr>
            <a:endParaRPr lang="es-ES" altLang="es-AR"/>
          </a:p>
        </p:txBody>
      </p:sp>
      <p:sp>
        <p:nvSpPr>
          <p:cNvPr id="7" name="Slide Number Placeholder 5"/>
          <p:cNvSpPr>
            <a:spLocks noGrp="1"/>
          </p:cNvSpPr>
          <p:nvPr>
            <p:ph type="sldNum" sz="quarter" idx="12"/>
          </p:nvPr>
        </p:nvSpPr>
        <p:spPr/>
        <p:txBody>
          <a:bodyPr/>
          <a:lstStyle>
            <a:lvl1pPr>
              <a:defRPr/>
            </a:lvl1pPr>
          </a:lstStyle>
          <a:p>
            <a:pPr>
              <a:defRPr/>
            </a:pPr>
            <a:fld id="{E827B758-C6A0-48A6-864C-35A60D634FD8}" type="slidenum">
              <a:rPr lang="es-ES" altLang="es-AR"/>
              <a:pPr>
                <a:defRPr/>
              </a:pPr>
              <a:t>‹Nº›</a:t>
            </a:fld>
            <a:endParaRPr lang="es-ES" altLang="es-AR"/>
          </a:p>
        </p:txBody>
      </p:sp>
    </p:spTree>
    <p:extLst>
      <p:ext uri="{BB962C8B-B14F-4D97-AF65-F5344CB8AC3E}">
        <p14:creationId xmlns:p14="http://schemas.microsoft.com/office/powerpoint/2010/main" val="2474482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AR"/>
          </a:p>
        </p:txBody>
      </p:sp>
      <p:sp>
        <p:nvSpPr>
          <p:cNvPr id="5" name="Footer Placeholder 4"/>
          <p:cNvSpPr>
            <a:spLocks noGrp="1"/>
          </p:cNvSpPr>
          <p:nvPr>
            <p:ph type="ftr" sz="quarter" idx="11"/>
          </p:nvPr>
        </p:nvSpPr>
        <p:spPr/>
        <p:txBody>
          <a:bodyPr/>
          <a:lstStyle>
            <a:lvl1pPr>
              <a:defRPr/>
            </a:lvl1pPr>
          </a:lstStyle>
          <a:p>
            <a:pPr>
              <a:defRPr/>
            </a:pPr>
            <a:endParaRPr lang="es-ES" altLang="es-AR"/>
          </a:p>
        </p:txBody>
      </p:sp>
      <p:sp>
        <p:nvSpPr>
          <p:cNvPr id="6" name="Slide Number Placeholder 5"/>
          <p:cNvSpPr>
            <a:spLocks noGrp="1"/>
          </p:cNvSpPr>
          <p:nvPr>
            <p:ph type="sldNum" sz="quarter" idx="12"/>
          </p:nvPr>
        </p:nvSpPr>
        <p:spPr/>
        <p:txBody>
          <a:bodyPr/>
          <a:lstStyle>
            <a:lvl1pPr>
              <a:defRPr/>
            </a:lvl1pPr>
          </a:lstStyle>
          <a:p>
            <a:pPr>
              <a:defRPr/>
            </a:pPr>
            <a:fld id="{3C29227B-F00F-4A80-8BC4-E25E19489CD5}" type="slidenum">
              <a:rPr lang="es-ES" altLang="es-AR"/>
              <a:pPr>
                <a:defRPr/>
              </a:pPr>
              <a:t>‹Nº›</a:t>
            </a:fld>
            <a:endParaRPr lang="es-ES" altLang="es-AR"/>
          </a:p>
        </p:txBody>
      </p:sp>
    </p:spTree>
    <p:extLst>
      <p:ext uri="{BB962C8B-B14F-4D97-AF65-F5344CB8AC3E}">
        <p14:creationId xmlns:p14="http://schemas.microsoft.com/office/powerpoint/2010/main" val="3615976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s-ES" altLang="es-AR"/>
          </a:p>
        </p:txBody>
      </p:sp>
      <p:sp>
        <p:nvSpPr>
          <p:cNvPr id="5" name="Footer Placeholder 4"/>
          <p:cNvSpPr>
            <a:spLocks noGrp="1"/>
          </p:cNvSpPr>
          <p:nvPr>
            <p:ph type="ftr" sz="quarter" idx="11"/>
          </p:nvPr>
        </p:nvSpPr>
        <p:spPr/>
        <p:txBody>
          <a:bodyPr/>
          <a:lstStyle>
            <a:lvl1pPr>
              <a:defRPr/>
            </a:lvl1pPr>
          </a:lstStyle>
          <a:p>
            <a:pPr>
              <a:defRPr/>
            </a:pPr>
            <a:endParaRPr lang="es-ES" altLang="es-AR"/>
          </a:p>
        </p:txBody>
      </p:sp>
      <p:sp>
        <p:nvSpPr>
          <p:cNvPr id="6" name="Slide Number Placeholder 5"/>
          <p:cNvSpPr>
            <a:spLocks noGrp="1"/>
          </p:cNvSpPr>
          <p:nvPr>
            <p:ph type="sldNum" sz="quarter" idx="12"/>
          </p:nvPr>
        </p:nvSpPr>
        <p:spPr/>
        <p:txBody>
          <a:bodyPr/>
          <a:lstStyle>
            <a:lvl1pPr>
              <a:defRPr/>
            </a:lvl1pPr>
          </a:lstStyle>
          <a:p>
            <a:pPr>
              <a:defRPr/>
            </a:pPr>
            <a:fld id="{22F93A61-3523-424A-918B-2B906CE71BC5}" type="slidenum">
              <a:rPr lang="es-ES" altLang="es-AR"/>
              <a:pPr>
                <a:defRPr/>
              </a:pPr>
              <a:t>‹Nº›</a:t>
            </a:fld>
            <a:endParaRPr lang="es-ES" altLang="es-AR"/>
          </a:p>
        </p:txBody>
      </p:sp>
    </p:spTree>
    <p:extLst>
      <p:ext uri="{BB962C8B-B14F-4D97-AF65-F5344CB8AC3E}">
        <p14:creationId xmlns:p14="http://schemas.microsoft.com/office/powerpoint/2010/main" val="1433100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AR"/>
          </a:p>
        </p:txBody>
      </p:sp>
      <p:sp>
        <p:nvSpPr>
          <p:cNvPr id="5" name="Footer Placeholder 4"/>
          <p:cNvSpPr>
            <a:spLocks noGrp="1"/>
          </p:cNvSpPr>
          <p:nvPr>
            <p:ph type="ftr" sz="quarter" idx="11"/>
          </p:nvPr>
        </p:nvSpPr>
        <p:spPr/>
        <p:txBody>
          <a:bodyPr/>
          <a:lstStyle>
            <a:lvl1pPr>
              <a:defRPr/>
            </a:lvl1pPr>
          </a:lstStyle>
          <a:p>
            <a:pPr>
              <a:defRPr/>
            </a:pPr>
            <a:endParaRPr lang="es-ES" altLang="es-AR"/>
          </a:p>
        </p:txBody>
      </p:sp>
      <p:sp>
        <p:nvSpPr>
          <p:cNvPr id="6" name="Slide Number Placeholder 5"/>
          <p:cNvSpPr>
            <a:spLocks noGrp="1"/>
          </p:cNvSpPr>
          <p:nvPr>
            <p:ph type="sldNum" sz="quarter" idx="12"/>
          </p:nvPr>
        </p:nvSpPr>
        <p:spPr/>
        <p:txBody>
          <a:bodyPr/>
          <a:lstStyle>
            <a:lvl1pPr>
              <a:defRPr/>
            </a:lvl1pPr>
          </a:lstStyle>
          <a:p>
            <a:pPr>
              <a:defRPr/>
            </a:pPr>
            <a:fld id="{BECD775B-6354-4E4D-A79C-0349F1D04385}" type="slidenum">
              <a:rPr lang="es-ES" altLang="es-AR"/>
              <a:pPr>
                <a:defRPr/>
              </a:pPr>
              <a:t>‹Nº›</a:t>
            </a:fld>
            <a:endParaRPr lang="es-ES" altLang="es-AR"/>
          </a:p>
        </p:txBody>
      </p:sp>
    </p:spTree>
    <p:extLst>
      <p:ext uri="{BB962C8B-B14F-4D97-AF65-F5344CB8AC3E}">
        <p14:creationId xmlns:p14="http://schemas.microsoft.com/office/powerpoint/2010/main" val="56894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AR"/>
          </a:p>
        </p:txBody>
      </p:sp>
      <p:sp>
        <p:nvSpPr>
          <p:cNvPr id="6" name="Footer Placeholder 4"/>
          <p:cNvSpPr>
            <a:spLocks noGrp="1"/>
          </p:cNvSpPr>
          <p:nvPr>
            <p:ph type="ftr" sz="quarter" idx="11"/>
          </p:nvPr>
        </p:nvSpPr>
        <p:spPr/>
        <p:txBody>
          <a:bodyPr/>
          <a:lstStyle>
            <a:lvl1pPr>
              <a:defRPr/>
            </a:lvl1pPr>
          </a:lstStyle>
          <a:p>
            <a:pPr>
              <a:defRPr/>
            </a:pPr>
            <a:endParaRPr lang="es-ES" altLang="es-AR"/>
          </a:p>
        </p:txBody>
      </p:sp>
      <p:sp>
        <p:nvSpPr>
          <p:cNvPr id="7" name="Slide Number Placeholder 5"/>
          <p:cNvSpPr>
            <a:spLocks noGrp="1"/>
          </p:cNvSpPr>
          <p:nvPr>
            <p:ph type="sldNum" sz="quarter" idx="12"/>
          </p:nvPr>
        </p:nvSpPr>
        <p:spPr/>
        <p:txBody>
          <a:bodyPr/>
          <a:lstStyle>
            <a:lvl1pPr>
              <a:defRPr/>
            </a:lvl1pPr>
          </a:lstStyle>
          <a:p>
            <a:pPr>
              <a:defRPr/>
            </a:pPr>
            <a:fld id="{C0B1EF56-EDF2-4721-9FEE-65CBB2E8BCDE}" type="slidenum">
              <a:rPr lang="es-ES" altLang="es-AR"/>
              <a:pPr>
                <a:defRPr/>
              </a:pPr>
              <a:t>‹Nº›</a:t>
            </a:fld>
            <a:endParaRPr lang="es-ES" altLang="es-AR"/>
          </a:p>
        </p:txBody>
      </p:sp>
    </p:spTree>
    <p:extLst>
      <p:ext uri="{BB962C8B-B14F-4D97-AF65-F5344CB8AC3E}">
        <p14:creationId xmlns:p14="http://schemas.microsoft.com/office/powerpoint/2010/main" val="298595968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s-ES" altLang="es-AR"/>
          </a:p>
        </p:txBody>
      </p:sp>
      <p:sp>
        <p:nvSpPr>
          <p:cNvPr id="6" name="Footer Placeholder 4"/>
          <p:cNvSpPr>
            <a:spLocks noGrp="1"/>
          </p:cNvSpPr>
          <p:nvPr>
            <p:ph type="ftr" sz="quarter" idx="11"/>
          </p:nvPr>
        </p:nvSpPr>
        <p:spPr/>
        <p:txBody>
          <a:bodyPr/>
          <a:lstStyle>
            <a:lvl1pPr>
              <a:defRPr/>
            </a:lvl1pPr>
          </a:lstStyle>
          <a:p>
            <a:pPr>
              <a:defRPr/>
            </a:pPr>
            <a:endParaRPr lang="es-ES" altLang="es-AR"/>
          </a:p>
        </p:txBody>
      </p:sp>
      <p:sp>
        <p:nvSpPr>
          <p:cNvPr id="7" name="Slide Number Placeholder 5"/>
          <p:cNvSpPr>
            <a:spLocks noGrp="1"/>
          </p:cNvSpPr>
          <p:nvPr>
            <p:ph type="sldNum" sz="quarter" idx="12"/>
          </p:nvPr>
        </p:nvSpPr>
        <p:spPr/>
        <p:txBody>
          <a:bodyPr/>
          <a:lstStyle>
            <a:lvl1pPr>
              <a:defRPr/>
            </a:lvl1pPr>
          </a:lstStyle>
          <a:p>
            <a:pPr>
              <a:defRPr/>
            </a:pPr>
            <a:fld id="{2187CF2B-17C2-44EB-9515-658B675A045B}" type="slidenum">
              <a:rPr lang="es-ES" altLang="es-AR"/>
              <a:pPr>
                <a:defRPr/>
              </a:pPr>
              <a:t>‹Nº›</a:t>
            </a:fld>
            <a:endParaRPr lang="es-ES" altLang="es-AR"/>
          </a:p>
        </p:txBody>
      </p:sp>
    </p:spTree>
    <p:extLst>
      <p:ext uri="{BB962C8B-B14F-4D97-AF65-F5344CB8AC3E}">
        <p14:creationId xmlns:p14="http://schemas.microsoft.com/office/powerpoint/2010/main" val="354313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s-ES" altLang="es-AR"/>
          </a:p>
        </p:txBody>
      </p:sp>
      <p:sp>
        <p:nvSpPr>
          <p:cNvPr id="9" name="Footer Placeholder 7"/>
          <p:cNvSpPr>
            <a:spLocks noGrp="1"/>
          </p:cNvSpPr>
          <p:nvPr>
            <p:ph type="ftr" sz="quarter" idx="11"/>
          </p:nvPr>
        </p:nvSpPr>
        <p:spPr/>
        <p:txBody>
          <a:bodyPr/>
          <a:lstStyle>
            <a:lvl1pPr>
              <a:defRPr/>
            </a:lvl1pPr>
          </a:lstStyle>
          <a:p>
            <a:pPr>
              <a:defRPr/>
            </a:pPr>
            <a:endParaRPr lang="es-ES" altLang="es-AR"/>
          </a:p>
        </p:txBody>
      </p:sp>
      <p:sp>
        <p:nvSpPr>
          <p:cNvPr id="10" name="Slide Number Placeholder 8"/>
          <p:cNvSpPr>
            <a:spLocks noGrp="1"/>
          </p:cNvSpPr>
          <p:nvPr>
            <p:ph type="sldNum" sz="quarter" idx="12"/>
          </p:nvPr>
        </p:nvSpPr>
        <p:spPr/>
        <p:txBody>
          <a:bodyPr/>
          <a:lstStyle>
            <a:lvl1pPr>
              <a:defRPr/>
            </a:lvl1pPr>
          </a:lstStyle>
          <a:p>
            <a:pPr>
              <a:defRPr/>
            </a:pPr>
            <a:fld id="{69944859-5A7C-41BB-AEC5-4AB063B9A3B6}" type="slidenum">
              <a:rPr lang="es-ES" altLang="es-AR"/>
              <a:pPr>
                <a:defRPr/>
              </a:pPr>
              <a:t>‹Nº›</a:t>
            </a:fld>
            <a:endParaRPr lang="es-ES" altLang="es-AR"/>
          </a:p>
        </p:txBody>
      </p:sp>
    </p:spTree>
    <p:extLst>
      <p:ext uri="{BB962C8B-B14F-4D97-AF65-F5344CB8AC3E}">
        <p14:creationId xmlns:p14="http://schemas.microsoft.com/office/powerpoint/2010/main" val="2126585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s-AR"/>
          </a:p>
        </p:txBody>
      </p:sp>
      <p:sp>
        <p:nvSpPr>
          <p:cNvPr id="4" name="Footer Placeholder 4"/>
          <p:cNvSpPr>
            <a:spLocks noGrp="1"/>
          </p:cNvSpPr>
          <p:nvPr>
            <p:ph type="ftr" sz="quarter" idx="11"/>
          </p:nvPr>
        </p:nvSpPr>
        <p:spPr/>
        <p:txBody>
          <a:bodyPr/>
          <a:lstStyle>
            <a:lvl1pPr>
              <a:defRPr/>
            </a:lvl1pPr>
          </a:lstStyle>
          <a:p>
            <a:pPr>
              <a:defRPr/>
            </a:pPr>
            <a:endParaRPr lang="es-ES" altLang="es-AR"/>
          </a:p>
        </p:txBody>
      </p:sp>
      <p:sp>
        <p:nvSpPr>
          <p:cNvPr id="5" name="Slide Number Placeholder 5"/>
          <p:cNvSpPr>
            <a:spLocks noGrp="1"/>
          </p:cNvSpPr>
          <p:nvPr>
            <p:ph type="sldNum" sz="quarter" idx="12"/>
          </p:nvPr>
        </p:nvSpPr>
        <p:spPr/>
        <p:txBody>
          <a:bodyPr/>
          <a:lstStyle>
            <a:lvl1pPr>
              <a:defRPr/>
            </a:lvl1pPr>
          </a:lstStyle>
          <a:p>
            <a:pPr>
              <a:defRPr/>
            </a:pPr>
            <a:fld id="{EBFB59F3-C0EF-445E-9E0D-02B86AF69EEA}" type="slidenum">
              <a:rPr lang="es-ES" altLang="es-AR"/>
              <a:pPr>
                <a:defRPr/>
              </a:pPr>
              <a:t>‹Nº›</a:t>
            </a:fld>
            <a:endParaRPr lang="es-ES" altLang="es-AR"/>
          </a:p>
        </p:txBody>
      </p:sp>
    </p:spTree>
    <p:extLst>
      <p:ext uri="{BB962C8B-B14F-4D97-AF65-F5344CB8AC3E}">
        <p14:creationId xmlns:p14="http://schemas.microsoft.com/office/powerpoint/2010/main" val="206454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s-AR"/>
          </a:p>
        </p:txBody>
      </p:sp>
      <p:sp>
        <p:nvSpPr>
          <p:cNvPr id="3" name="Footer Placeholder 4"/>
          <p:cNvSpPr>
            <a:spLocks noGrp="1"/>
          </p:cNvSpPr>
          <p:nvPr>
            <p:ph type="ftr" sz="quarter" idx="11"/>
          </p:nvPr>
        </p:nvSpPr>
        <p:spPr/>
        <p:txBody>
          <a:bodyPr/>
          <a:lstStyle>
            <a:lvl1pPr>
              <a:defRPr/>
            </a:lvl1pPr>
          </a:lstStyle>
          <a:p>
            <a:pPr>
              <a:defRPr/>
            </a:pPr>
            <a:endParaRPr lang="es-ES" altLang="es-AR"/>
          </a:p>
        </p:txBody>
      </p:sp>
      <p:sp>
        <p:nvSpPr>
          <p:cNvPr id="4" name="Slide Number Placeholder 5"/>
          <p:cNvSpPr>
            <a:spLocks noGrp="1"/>
          </p:cNvSpPr>
          <p:nvPr>
            <p:ph type="sldNum" sz="quarter" idx="12"/>
          </p:nvPr>
        </p:nvSpPr>
        <p:spPr/>
        <p:txBody>
          <a:bodyPr/>
          <a:lstStyle>
            <a:lvl1pPr>
              <a:defRPr/>
            </a:lvl1pPr>
          </a:lstStyle>
          <a:p>
            <a:pPr>
              <a:defRPr/>
            </a:pPr>
            <a:fld id="{A092EC22-E72C-4875-8725-9099A790F7AB}" type="slidenum">
              <a:rPr lang="es-ES" altLang="es-AR"/>
              <a:pPr>
                <a:defRPr/>
              </a:pPr>
              <a:t>‹Nº›</a:t>
            </a:fld>
            <a:endParaRPr lang="es-ES" altLang="es-AR"/>
          </a:p>
        </p:txBody>
      </p:sp>
    </p:spTree>
    <p:extLst>
      <p:ext uri="{BB962C8B-B14F-4D97-AF65-F5344CB8AC3E}">
        <p14:creationId xmlns:p14="http://schemas.microsoft.com/office/powerpoint/2010/main" val="32021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Date Placeholder 4"/>
          <p:cNvSpPr>
            <a:spLocks noGrp="1"/>
          </p:cNvSpPr>
          <p:nvPr>
            <p:ph type="dt" sz="half" idx="10"/>
          </p:nvPr>
        </p:nvSpPr>
        <p:spPr/>
        <p:txBody>
          <a:bodyPr/>
          <a:lstStyle>
            <a:lvl1pPr>
              <a:defRPr/>
            </a:lvl1pPr>
          </a:lstStyle>
          <a:p>
            <a:pPr>
              <a:defRPr/>
            </a:pPr>
            <a:endParaRPr lang="es-ES" altLang="es-AR"/>
          </a:p>
        </p:txBody>
      </p:sp>
      <p:sp>
        <p:nvSpPr>
          <p:cNvPr id="7" name="Footer Placeholder 5"/>
          <p:cNvSpPr>
            <a:spLocks noGrp="1"/>
          </p:cNvSpPr>
          <p:nvPr>
            <p:ph type="ftr" sz="quarter" idx="11"/>
          </p:nvPr>
        </p:nvSpPr>
        <p:spPr/>
        <p:txBody>
          <a:bodyPr/>
          <a:lstStyle>
            <a:lvl1pPr>
              <a:defRPr/>
            </a:lvl1pPr>
          </a:lstStyle>
          <a:p>
            <a:pPr>
              <a:defRPr/>
            </a:pPr>
            <a:endParaRPr lang="es-ES" altLang="es-AR"/>
          </a:p>
        </p:txBody>
      </p:sp>
      <p:sp>
        <p:nvSpPr>
          <p:cNvPr id="8" name="Slide Number Placeholder 6"/>
          <p:cNvSpPr>
            <a:spLocks noGrp="1"/>
          </p:cNvSpPr>
          <p:nvPr>
            <p:ph type="sldNum" sz="quarter" idx="12"/>
          </p:nvPr>
        </p:nvSpPr>
        <p:spPr/>
        <p:txBody>
          <a:bodyPr/>
          <a:lstStyle>
            <a:lvl1pPr>
              <a:defRPr/>
            </a:lvl1pPr>
          </a:lstStyle>
          <a:p>
            <a:pPr>
              <a:defRPr/>
            </a:pPr>
            <a:fld id="{25711ABB-B42E-40DA-B23B-A342DE48082D}" type="slidenum">
              <a:rPr lang="es-ES" altLang="es-AR"/>
              <a:pPr>
                <a:defRPr/>
              </a:pPr>
              <a:t>‹Nº›</a:t>
            </a:fld>
            <a:endParaRPr lang="es-ES" altLang="es-AR"/>
          </a:p>
        </p:txBody>
      </p:sp>
    </p:spTree>
    <p:extLst>
      <p:ext uri="{BB962C8B-B14F-4D97-AF65-F5344CB8AC3E}">
        <p14:creationId xmlns:p14="http://schemas.microsoft.com/office/powerpoint/2010/main" val="1077090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endParaRPr lang="es-ES" altLang="es-AR"/>
          </a:p>
        </p:txBody>
      </p:sp>
      <p:sp>
        <p:nvSpPr>
          <p:cNvPr id="6" name="Footer Placeholder 4"/>
          <p:cNvSpPr>
            <a:spLocks noGrp="1"/>
          </p:cNvSpPr>
          <p:nvPr>
            <p:ph type="ftr" sz="quarter" idx="11"/>
          </p:nvPr>
        </p:nvSpPr>
        <p:spPr/>
        <p:txBody>
          <a:bodyPr/>
          <a:lstStyle>
            <a:lvl1pPr>
              <a:defRPr/>
            </a:lvl1pPr>
          </a:lstStyle>
          <a:p>
            <a:pPr>
              <a:defRPr/>
            </a:pPr>
            <a:endParaRPr lang="es-ES" altLang="es-AR"/>
          </a:p>
        </p:txBody>
      </p:sp>
      <p:sp>
        <p:nvSpPr>
          <p:cNvPr id="7" name="Slide Number Placeholder 5"/>
          <p:cNvSpPr>
            <a:spLocks noGrp="1"/>
          </p:cNvSpPr>
          <p:nvPr>
            <p:ph type="sldNum" sz="quarter" idx="12"/>
          </p:nvPr>
        </p:nvSpPr>
        <p:spPr/>
        <p:txBody>
          <a:bodyPr/>
          <a:lstStyle>
            <a:lvl1pPr>
              <a:defRPr/>
            </a:lvl1pPr>
          </a:lstStyle>
          <a:p>
            <a:pPr>
              <a:defRPr/>
            </a:pPr>
            <a:fld id="{C9B6CD78-D558-46D4-875C-595932E9D967}" type="slidenum">
              <a:rPr lang="es-ES" altLang="es-AR"/>
              <a:pPr>
                <a:defRPr/>
              </a:pPr>
              <a:t>‹Nº›</a:t>
            </a:fld>
            <a:endParaRPr lang="es-ES" altLang="es-AR"/>
          </a:p>
        </p:txBody>
      </p:sp>
    </p:spTree>
    <p:extLst>
      <p:ext uri="{BB962C8B-B14F-4D97-AF65-F5344CB8AC3E}">
        <p14:creationId xmlns:p14="http://schemas.microsoft.com/office/powerpoint/2010/main" val="1854526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endParaRPr lang="en-US" altLang="es-AR"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a:defRPr/>
            </a:pPr>
            <a:endParaRPr lang="es-ES" altLang="es-A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s-ES" altLang="es-A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smtClean="0">
                <a:solidFill>
                  <a:srgbClr val="FFFFFF"/>
                </a:solidFill>
              </a:defRPr>
            </a:lvl1pPr>
          </a:lstStyle>
          <a:p>
            <a:pPr>
              <a:defRPr/>
            </a:pPr>
            <a:fld id="{804D603E-5EF8-4EF7-9B56-BF5F3D01F03F}" type="slidenum">
              <a:rPr lang="es-ES" altLang="es-AR"/>
              <a:pPr>
                <a:defRPr/>
              </a:pPr>
              <a:t>‹Nº›</a:t>
            </a:fld>
            <a:endParaRPr lang="es-ES" altLang="es-AR"/>
          </a:p>
        </p:txBody>
      </p:sp>
    </p:spTree>
  </p:cSld>
  <p:clrMap bg1="lt1" tx1="dk1" bg2="lt2" tx2="dk2" accent1="accent1" accent2="accent2" accent3="accent3" accent4="accent4" accent5="accent5" accent6="accent6" hlink="hlink" folHlink="folHlink"/>
  <p:sldLayoutIdLst>
    <p:sldLayoutId id="2147483698" r:id="rId1"/>
    <p:sldLayoutId id="2147483691" r:id="rId2"/>
    <p:sldLayoutId id="2147483699" r:id="rId3"/>
    <p:sldLayoutId id="2147483692" r:id="rId4"/>
    <p:sldLayoutId id="2147483700" r:id="rId5"/>
    <p:sldLayoutId id="2147483693" r:id="rId6"/>
    <p:sldLayoutId id="2147483694" r:id="rId7"/>
    <p:sldLayoutId id="2147483701" r:id="rId8"/>
    <p:sldLayoutId id="2147483695" r:id="rId9"/>
    <p:sldLayoutId id="2147483696" r:id="rId10"/>
    <p:sldLayoutId id="2147483697" r:id="rId11"/>
  </p:sldLayoutIdLst>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mariel@mdp.edu.a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504" r="21377"/>
          <a:stretch/>
        </p:blipFill>
        <p:spPr>
          <a:xfrm>
            <a:off x="0" y="908720"/>
            <a:ext cx="9101434" cy="5051668"/>
          </a:xfrm>
          <a:prstGeom prst="rect">
            <a:avLst/>
          </a:prstGeom>
        </p:spPr>
      </p:pic>
    </p:spTree>
    <p:extLst>
      <p:ext uri="{BB962C8B-B14F-4D97-AF65-F5344CB8AC3E}">
        <p14:creationId xmlns:p14="http://schemas.microsoft.com/office/powerpoint/2010/main" val="213761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820390"/>
            <a:ext cx="5832648" cy="5910417"/>
          </a:xfrm>
          <a:prstGeom prst="rect">
            <a:avLst/>
          </a:prstGeom>
        </p:spPr>
      </p:pic>
      <p:sp>
        <p:nvSpPr>
          <p:cNvPr id="2" name="1 Título"/>
          <p:cNvSpPr>
            <a:spLocks noGrp="1"/>
          </p:cNvSpPr>
          <p:nvPr>
            <p:ph type="title"/>
          </p:nvPr>
        </p:nvSpPr>
        <p:spPr>
          <a:xfrm>
            <a:off x="467544" y="404664"/>
            <a:ext cx="8229600" cy="990600"/>
          </a:xfrm>
        </p:spPr>
        <p:txBody>
          <a:bodyPr>
            <a:normAutofit fontScale="90000"/>
          </a:bodyPr>
          <a:lstStyle/>
          <a:p>
            <a:r>
              <a:rPr lang="es-AR" b="1" dirty="0" smtClean="0">
                <a:solidFill>
                  <a:srgbClr val="002060"/>
                </a:solidFill>
                <a:effectLst>
                  <a:outerShdw blurRad="38100" dist="38100" dir="2700000" algn="tl">
                    <a:srgbClr val="000000">
                      <a:alpha val="43137"/>
                    </a:srgbClr>
                  </a:outerShdw>
                </a:effectLst>
              </a:rPr>
              <a:t>Universidad Nacional de Mar del Plata</a:t>
            </a:r>
            <a:endParaRPr lang="es-AR" b="1" dirty="0">
              <a:solidFill>
                <a:srgbClr val="00206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600200"/>
            <a:ext cx="8363272" cy="4876800"/>
          </a:xfrm>
        </p:spPr>
        <p:txBody>
          <a:bodyPr/>
          <a:lstStyle/>
          <a:p>
            <a:pPr marL="0" indent="0" algn="ctr">
              <a:buNone/>
            </a:pPr>
            <a:r>
              <a:rPr lang="es-AR" sz="2800" dirty="0" smtClean="0"/>
              <a:t>Esta Universidad Nacional actualmente posee 9 facultades, con 33  carreras, y un Colegio  Secundario</a:t>
            </a:r>
            <a:r>
              <a:rPr lang="es-AR" dirty="0" smtClean="0"/>
              <a:t>. </a:t>
            </a:r>
          </a:p>
          <a:p>
            <a:endParaRPr lang="es-AR" dirty="0"/>
          </a:p>
          <a:p>
            <a:endParaRPr lang="es-AR" dirty="0" smtClean="0"/>
          </a:p>
          <a:p>
            <a:pPr marL="0" indent="0">
              <a:buNone/>
            </a:pPr>
            <a:endParaRPr lang="es-AR" dirty="0" smtClean="0"/>
          </a:p>
          <a:p>
            <a:pPr marL="0" indent="0">
              <a:buNone/>
            </a:pPr>
            <a:endParaRPr lang="es-AR" dirty="0"/>
          </a:p>
          <a:p>
            <a:pPr marL="0" indent="0">
              <a:buNone/>
            </a:pPr>
            <a:r>
              <a:rPr lang="es-AR" dirty="0" smtClean="0"/>
              <a:t>El mapeo institucional del sector que nos interesa en ésta presentación, correspondería al siguiente cuadro:</a:t>
            </a:r>
            <a:endParaRPr lang="es-AR" dirty="0"/>
          </a:p>
        </p:txBody>
      </p:sp>
    </p:spTree>
    <p:extLst>
      <p:ext uri="{BB962C8B-B14F-4D97-AF65-F5344CB8AC3E}">
        <p14:creationId xmlns:p14="http://schemas.microsoft.com/office/powerpoint/2010/main" val="3537139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190445294"/>
              </p:ext>
            </p:extLst>
          </p:nvPr>
        </p:nvGraphicFramePr>
        <p:xfrm>
          <a:off x="-3092" y="188640"/>
          <a:ext cx="9144000"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83568" y="1268760"/>
            <a:ext cx="7776864" cy="4462760"/>
          </a:xfrm>
          <a:prstGeom prst="rect">
            <a:avLst/>
          </a:prstGeom>
          <a:solidFill>
            <a:schemeClr val="bg2"/>
          </a:solidFill>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AR" sz="2800" dirty="0" smtClean="0"/>
              <a:t>La construcción de la </a:t>
            </a:r>
            <a:r>
              <a:rPr lang="es-AR" sz="2800" b="1" dirty="0" smtClean="0"/>
              <a:t>gestión en riesgos laborales, es un proceso permanente y cotidiano</a:t>
            </a:r>
            <a:r>
              <a:rPr lang="es-AR" sz="2800" dirty="0" smtClean="0"/>
              <a:t>, en este orden de ideas consideramos que la </a:t>
            </a:r>
            <a:r>
              <a:rPr lang="es-AR" sz="3200" dirty="0" smtClean="0">
                <a:effectLst>
                  <a:outerShdw blurRad="38100" dist="38100" dir="2700000" algn="tl">
                    <a:srgbClr val="000000">
                      <a:alpha val="43137"/>
                    </a:srgbClr>
                  </a:outerShdw>
                </a:effectLst>
              </a:rPr>
              <a:t>participación</a:t>
            </a:r>
            <a:r>
              <a:rPr lang="es-AR" sz="2800" dirty="0" smtClean="0"/>
              <a:t> es la condición esencial para que este proceso sea exitoso. A esta la entendemos incluyendo a los diferentes actores de la compleja comunidad universitaria: Trabajadores (Docentes y No Docentes), Autoridades, Estudiantes, Organizaciones Gremiales</a:t>
            </a:r>
            <a:r>
              <a:rPr lang="es-AR" dirty="0" smtClean="0"/>
              <a:t>. </a:t>
            </a:r>
            <a:endParaRPr lang="es-AR" dirty="0"/>
          </a:p>
        </p:txBody>
      </p:sp>
    </p:spTree>
    <p:extLst>
      <p:ext uri="{BB962C8B-B14F-4D97-AF65-F5344CB8AC3E}">
        <p14:creationId xmlns:p14="http://schemas.microsoft.com/office/powerpoint/2010/main" val="322025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fontAlgn="auto">
              <a:spcAft>
                <a:spcPts val="0"/>
              </a:spcAft>
              <a:defRPr/>
            </a:pPr>
            <a:r>
              <a:rPr lang="es-ES" altLang="es-AR" b="1" smtClean="0"/>
              <a:t>RECTORADO</a:t>
            </a:r>
          </a:p>
        </p:txBody>
      </p:sp>
      <p:sp>
        <p:nvSpPr>
          <p:cNvPr id="13315" name="Rectangle 3"/>
          <p:cNvSpPr>
            <a:spLocks noGrp="1" noChangeArrowheads="1"/>
          </p:cNvSpPr>
          <p:nvPr>
            <p:ph idx="1"/>
          </p:nvPr>
        </p:nvSpPr>
        <p:spPr>
          <a:xfrm>
            <a:off x="395536" y="1988840"/>
            <a:ext cx="8229600" cy="1511994"/>
          </a:xfrm>
        </p:spPr>
        <p:txBody>
          <a:bodyPr/>
          <a:lstStyle/>
          <a:p>
            <a:pPr marL="0" indent="0" algn="ctr">
              <a:buNone/>
            </a:pPr>
            <a:r>
              <a:rPr lang="es-ES" altLang="es-AR" dirty="0" smtClean="0"/>
              <a:t>Constituye el primer nivel decisorio y el de máxima responsabilidad, y esta depositado el la figura del </a:t>
            </a:r>
          </a:p>
          <a:p>
            <a:pPr algn="ctr">
              <a:buFontTx/>
              <a:buNone/>
            </a:pPr>
            <a:r>
              <a:rPr lang="es-ES" altLang="es-AR" dirty="0" smtClean="0"/>
              <a:t>Rector.</a:t>
            </a: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429000"/>
            <a:ext cx="76565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755576" y="4283075"/>
            <a:ext cx="8136904" cy="1938992"/>
          </a:xfrm>
          <a:prstGeom prst="rect">
            <a:avLst/>
          </a:prstGeom>
        </p:spPr>
        <p:txBody>
          <a:bodyPr wrap="square">
            <a:spAutoFit/>
          </a:bodyPr>
          <a:lstStyle/>
          <a:p>
            <a:r>
              <a:rPr lang="es-AR" dirty="0" smtClean="0"/>
              <a:t> </a:t>
            </a:r>
            <a:r>
              <a:rPr lang="es-AR" sz="2400" dirty="0" smtClean="0"/>
              <a:t>Objetivo:</a:t>
            </a:r>
          </a:p>
          <a:p>
            <a:r>
              <a:rPr lang="es-AR" sz="2400" dirty="0" smtClean="0"/>
              <a:t> Promover la máxima eficiencia en formulación de  planes de desarrollo institucional y dotar de eficiencia y ejecutividad a la prestación de los servicios de apoyo que posibilitan el cumplimiento de las misiones institucionales. </a:t>
            </a:r>
            <a:endParaRPr lang="es-A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4294967295"/>
          </p:nvPr>
        </p:nvSpPr>
        <p:spPr>
          <a:xfrm>
            <a:off x="914400" y="1052513"/>
            <a:ext cx="8229600" cy="5110162"/>
          </a:xfrm>
        </p:spPr>
        <p:txBody>
          <a:bodyPr/>
          <a:lstStyle/>
          <a:p>
            <a:r>
              <a:rPr lang="es-ES" altLang="es-AR" sz="2800" dirty="0" smtClean="0"/>
              <a:t>Su responsabilidad primaria es la de coordinar y supervisar las tareas de los servicios de apoyo  a  la  gestión universitaria.</a:t>
            </a:r>
          </a:p>
          <a:p>
            <a:pPr marL="0" indent="0">
              <a:buNone/>
            </a:pPr>
            <a:r>
              <a:rPr lang="es-AR" altLang="es-AR" sz="2800" u="sng" dirty="0" smtClean="0"/>
              <a:t>Supervisa a </a:t>
            </a:r>
          </a:p>
          <a:p>
            <a:r>
              <a:rPr lang="es-AR" altLang="es-AR" sz="2800" dirty="0" smtClean="0"/>
              <a:t>Subsecretaría de Obras </a:t>
            </a:r>
          </a:p>
          <a:p>
            <a:r>
              <a:rPr lang="es-AR" altLang="es-AR" sz="2800" dirty="0" smtClean="0"/>
              <a:t>Comité Condiciones y Medio Ambiente del Trabajo (CyMAT)</a:t>
            </a:r>
          </a:p>
          <a:p>
            <a:r>
              <a:rPr lang="es-AR" altLang="es-AR" sz="2800" dirty="0" smtClean="0"/>
              <a:t>Departamento de Mantenimiento</a:t>
            </a:r>
          </a:p>
          <a:p>
            <a:r>
              <a:rPr lang="es-AR" altLang="es-AR" sz="2800" dirty="0" smtClean="0"/>
              <a:t> Servicio Seguridad e Higiene en el Trabajo</a:t>
            </a:r>
            <a:endParaRPr lang="es-ES" altLang="es-AR"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92100"/>
            <a:ext cx="8229600" cy="1192213"/>
          </a:xfrm>
        </p:spPr>
        <p:txBody>
          <a:bodyPr/>
          <a:lstStyle/>
          <a:p>
            <a:pPr algn="ctr" fontAlgn="auto">
              <a:spcAft>
                <a:spcPts val="0"/>
              </a:spcAft>
              <a:defRPr/>
            </a:pPr>
            <a:r>
              <a:rPr lang="es-ES" altLang="es-AR" sz="2800" b="1" smtClean="0"/>
              <a:t>SERVICIO DE SEGURIDAD E HIGIENE EN EL TRABAJO</a:t>
            </a:r>
          </a:p>
        </p:txBody>
      </p:sp>
      <p:sp>
        <p:nvSpPr>
          <p:cNvPr id="16387" name="Rectangle 3"/>
          <p:cNvSpPr>
            <a:spLocks noGrp="1" noChangeArrowheads="1"/>
          </p:cNvSpPr>
          <p:nvPr>
            <p:ph idx="1"/>
          </p:nvPr>
        </p:nvSpPr>
        <p:spPr/>
        <p:txBody>
          <a:bodyPr/>
          <a:lstStyle/>
          <a:p>
            <a:pPr>
              <a:lnSpc>
                <a:spcPct val="90000"/>
              </a:lnSpc>
            </a:pPr>
            <a:r>
              <a:rPr lang="es-ES" altLang="es-AR" sz="2800" smtClean="0"/>
              <a:t>Es su responsable un ingeniero con formación e incumbencia específica.</a:t>
            </a:r>
          </a:p>
          <a:p>
            <a:pPr>
              <a:lnSpc>
                <a:spcPct val="90000"/>
              </a:lnSpc>
            </a:pPr>
            <a:endParaRPr lang="es-ES" altLang="es-AR" sz="2800" smtClean="0"/>
          </a:p>
          <a:p>
            <a:pPr>
              <a:lnSpc>
                <a:spcPct val="90000"/>
              </a:lnSpc>
            </a:pPr>
            <a:endParaRPr lang="es-ES" altLang="es-AR" sz="2800" smtClean="0"/>
          </a:p>
          <a:p>
            <a:pPr>
              <a:lnSpc>
                <a:spcPct val="90000"/>
              </a:lnSpc>
            </a:pPr>
            <a:r>
              <a:rPr lang="es-ES" altLang="es-AR" sz="2800" smtClean="0"/>
              <a:t> Se ocupa del proyecto, gestión relevamiento y actualización de los sistemas y elementos de seguridad, de la capacitación y de la elaboración y aplicación de los diferentes planes frente a contingencias.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8229600" cy="976313"/>
          </a:xfrm>
        </p:spPr>
        <p:txBody>
          <a:bodyPr/>
          <a:lstStyle/>
          <a:p>
            <a:pPr fontAlgn="auto">
              <a:spcAft>
                <a:spcPts val="0"/>
              </a:spcAft>
              <a:defRPr/>
            </a:pPr>
            <a:r>
              <a:rPr lang="es-ES" altLang="es-AR" sz="3200" b="1" smtClean="0"/>
              <a:t>Actividades que realiza</a:t>
            </a:r>
            <a:r>
              <a:rPr lang="es-ES" altLang="es-AR" smtClean="0"/>
              <a:t> </a:t>
            </a:r>
          </a:p>
        </p:txBody>
      </p:sp>
      <p:sp>
        <p:nvSpPr>
          <p:cNvPr id="17411" name="Rectangle 3"/>
          <p:cNvSpPr>
            <a:spLocks noGrp="1" noChangeArrowheads="1"/>
          </p:cNvSpPr>
          <p:nvPr>
            <p:ph idx="1"/>
          </p:nvPr>
        </p:nvSpPr>
        <p:spPr>
          <a:xfrm>
            <a:off x="539750" y="1268413"/>
            <a:ext cx="8229600" cy="4824412"/>
          </a:xfrm>
        </p:spPr>
        <p:txBody>
          <a:bodyPr/>
          <a:lstStyle/>
          <a:p>
            <a:r>
              <a:rPr lang="es-ES" altLang="es-AR" sz="2800" dirty="0" smtClean="0"/>
              <a:t>"</a:t>
            </a:r>
            <a:r>
              <a:rPr lang="es-ES" altLang="es-AR" sz="2800" b="1" dirty="0" smtClean="0"/>
              <a:t>Política de Seguridad e Higiene en el trabajo de la Universidad Nacional de Mar del Plata</a:t>
            </a:r>
            <a:r>
              <a:rPr lang="es-ES" altLang="es-AR" sz="2800" dirty="0" smtClean="0"/>
              <a:t> (en el acuerdo Plenario del </a:t>
            </a:r>
            <a:r>
              <a:rPr lang="es-ES" altLang="es-AR" sz="2800" dirty="0" err="1" smtClean="0"/>
              <a:t>CIN</a:t>
            </a:r>
            <a:r>
              <a:rPr lang="es-ES" altLang="es-AR" sz="2800" dirty="0" smtClean="0"/>
              <a:t> Nº 611/08) </a:t>
            </a:r>
            <a:r>
              <a:rPr lang="es-ES" altLang="es-AR" sz="2800" dirty="0" err="1" smtClean="0"/>
              <a:t>OCS</a:t>
            </a:r>
            <a:r>
              <a:rPr lang="es-ES" altLang="es-AR" sz="2800" dirty="0" smtClean="0"/>
              <a:t> aprobada el año 2009 en ella se compromete en proponer y desarrollar en forma conjunta (de toda la comunidad universitaria) una Política de Seguridad que mejore las condiciones laborales de sus empleados y el mantenimiento de un ambiente seguro y saludable para el desarrollo de las actividades de todos (incluye a los alumnos en todos sus alcances y consideraciones)</a:t>
            </a:r>
          </a:p>
          <a:p>
            <a:endParaRPr lang="es-ES" altLang="es-AR"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fontAlgn="auto">
              <a:spcAft>
                <a:spcPts val="0"/>
              </a:spcAft>
              <a:defRPr/>
            </a:pPr>
            <a:r>
              <a:rPr lang="es-ES" altLang="es-AR" sz="3200" smtClean="0"/>
              <a:t>Propósito del documento:</a:t>
            </a:r>
          </a:p>
        </p:txBody>
      </p:sp>
      <p:sp>
        <p:nvSpPr>
          <p:cNvPr id="18435" name="Rectangle 3"/>
          <p:cNvSpPr>
            <a:spLocks noGrp="1" noChangeArrowheads="1"/>
          </p:cNvSpPr>
          <p:nvPr>
            <p:ph idx="1"/>
          </p:nvPr>
        </p:nvSpPr>
        <p:spPr>
          <a:xfrm>
            <a:off x="457200" y="1412875"/>
            <a:ext cx="8229600" cy="5256213"/>
          </a:xfrm>
        </p:spPr>
        <p:txBody>
          <a:bodyPr/>
          <a:lstStyle/>
          <a:p>
            <a:pPr>
              <a:lnSpc>
                <a:spcPct val="80000"/>
              </a:lnSpc>
            </a:pPr>
            <a:r>
              <a:rPr lang="es-ES" altLang="es-AR" sz="2800" smtClean="0"/>
              <a:t>Garantizar la integridad psicofísica de todas las personas que realicen actividades en la Universidad</a:t>
            </a:r>
          </a:p>
          <a:p>
            <a:pPr>
              <a:lnSpc>
                <a:spcPct val="80000"/>
              </a:lnSpc>
              <a:buFontTx/>
              <a:buNone/>
            </a:pPr>
            <a:endParaRPr lang="es-ES" altLang="es-AR" sz="2800" smtClean="0"/>
          </a:p>
          <a:p>
            <a:pPr>
              <a:lnSpc>
                <a:spcPct val="80000"/>
              </a:lnSpc>
            </a:pPr>
            <a:r>
              <a:rPr lang="es-ES" altLang="es-AR" sz="2800" smtClean="0"/>
              <a:t> Velar por el mantenimiento de los edificios universitarios y la preservación del medio ambiente, minimizando los efectos desfavorables que pudieran afectarlo</a:t>
            </a:r>
          </a:p>
          <a:p>
            <a:pPr>
              <a:lnSpc>
                <a:spcPct val="80000"/>
              </a:lnSpc>
              <a:buFontTx/>
              <a:buNone/>
            </a:pPr>
            <a:endParaRPr lang="es-ES" altLang="es-AR" sz="2800" smtClean="0"/>
          </a:p>
          <a:p>
            <a:pPr>
              <a:lnSpc>
                <a:spcPct val="80000"/>
              </a:lnSpc>
            </a:pPr>
            <a:r>
              <a:rPr lang="es-ES" altLang="es-AR" sz="2800" smtClean="0"/>
              <a:t>Garantizar la observancia de las normas de prevención de accidentes y las disposiciones referidas a la salud, seguridad y preservación del ambiente vigentes a la fecha.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fontAlgn="auto">
              <a:spcAft>
                <a:spcPts val="0"/>
              </a:spcAft>
              <a:defRPr/>
            </a:pPr>
            <a:r>
              <a:rPr lang="es-ES" altLang="es-AR" b="1" dirty="0" smtClean="0">
                <a:solidFill>
                  <a:srgbClr val="002060"/>
                </a:solidFill>
              </a:rPr>
              <a:t>COMITÉ CONDICIONES Y MEDIO AMBIENTE DEL TRABAJO</a:t>
            </a:r>
            <a:r>
              <a:rPr lang="es-ES" altLang="es-AR" dirty="0" smtClean="0">
                <a:solidFill>
                  <a:srgbClr val="002060"/>
                </a:solidFill>
              </a:rPr>
              <a:t> </a:t>
            </a:r>
          </a:p>
        </p:txBody>
      </p:sp>
      <p:sp>
        <p:nvSpPr>
          <p:cNvPr id="22531" name="Rectangle 3"/>
          <p:cNvSpPr>
            <a:spLocks noGrp="1" noChangeArrowheads="1"/>
          </p:cNvSpPr>
          <p:nvPr>
            <p:ph idx="1"/>
          </p:nvPr>
        </p:nvSpPr>
        <p:spPr>
          <a:xfrm>
            <a:off x="457200" y="1628775"/>
            <a:ext cx="8229600" cy="5229225"/>
          </a:xfrm>
        </p:spPr>
        <p:txBody>
          <a:bodyPr/>
          <a:lstStyle/>
          <a:p>
            <a:pPr algn="just">
              <a:lnSpc>
                <a:spcPct val="90000"/>
              </a:lnSpc>
            </a:pPr>
            <a:r>
              <a:rPr lang="es-ES" altLang="es-AR" sz="2800" dirty="0" smtClean="0"/>
              <a:t>Esta conformado por  representantes de la gestión de la Universidad, en la figura del Secretario de Obras y Servicios que preside el mismo y los representantes de cada una de las Facultades, del Colegio </a:t>
            </a:r>
            <a:r>
              <a:rPr lang="es-ES" altLang="es-AR" sz="2800" dirty="0" err="1" smtClean="0"/>
              <a:t>Illia</a:t>
            </a:r>
            <a:r>
              <a:rPr lang="es-ES" altLang="es-AR" sz="2800" dirty="0" smtClean="0"/>
              <a:t>, (en algún caso son docentes y en otros no docentes), de los gremios, y de sectores específicos como el Servicio Universitario de Salud, el Servicio de Seguridad e Higiene en el Trabajo, el Departamento de Servicio Social y de los Investigadores.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fontAlgn="auto">
              <a:spcAft>
                <a:spcPts val="0"/>
              </a:spcAft>
              <a:defRPr/>
            </a:pPr>
            <a:r>
              <a:rPr lang="es-ES" altLang="es-AR" sz="3600" dirty="0" smtClean="0">
                <a:solidFill>
                  <a:srgbClr val="002060"/>
                </a:solidFill>
              </a:rPr>
              <a:t>Misiones fundamentales</a:t>
            </a:r>
          </a:p>
        </p:txBody>
      </p:sp>
      <p:sp>
        <p:nvSpPr>
          <p:cNvPr id="23555" name="Rectangle 3"/>
          <p:cNvSpPr>
            <a:spLocks noGrp="1" noChangeArrowheads="1"/>
          </p:cNvSpPr>
          <p:nvPr>
            <p:ph idx="1"/>
          </p:nvPr>
        </p:nvSpPr>
        <p:spPr>
          <a:xfrm>
            <a:off x="457200" y="1484313"/>
            <a:ext cx="8229600" cy="5373687"/>
          </a:xfrm>
        </p:spPr>
        <p:txBody>
          <a:bodyPr/>
          <a:lstStyle/>
          <a:p>
            <a:r>
              <a:rPr lang="es-ES" altLang="es-AR" sz="2800" dirty="0"/>
              <a:t>T</a:t>
            </a:r>
            <a:r>
              <a:rPr lang="es-ES" altLang="es-AR" sz="2800" dirty="0" smtClean="0"/>
              <a:t>ratar las cuestiones de higiene y seguridad en el trabajo </a:t>
            </a:r>
          </a:p>
          <a:p>
            <a:pPr>
              <a:buFontTx/>
              <a:buNone/>
            </a:pPr>
            <a:endParaRPr lang="es-ES" altLang="es-AR" sz="2800" dirty="0" smtClean="0"/>
          </a:p>
          <a:p>
            <a:r>
              <a:rPr lang="es-ES" altLang="es-AR" sz="2800" dirty="0"/>
              <a:t>R</a:t>
            </a:r>
            <a:r>
              <a:rPr lang="es-ES" altLang="es-AR" sz="2800" dirty="0" smtClean="0"/>
              <a:t>ecomendar prioridades para la concreción de las mejoras necesarias </a:t>
            </a:r>
          </a:p>
          <a:p>
            <a:pPr>
              <a:buFontTx/>
              <a:buNone/>
            </a:pPr>
            <a:endParaRPr lang="es-ES" altLang="es-AR" sz="2800" dirty="0" smtClean="0"/>
          </a:p>
          <a:p>
            <a:r>
              <a:rPr lang="es-ES" altLang="es-AR" sz="2800" dirty="0"/>
              <a:t>P</a:t>
            </a:r>
            <a:r>
              <a:rPr lang="es-ES" altLang="es-AR" sz="2800" dirty="0" smtClean="0"/>
              <a:t>roponer un marco normativo interno específico entre otros y adoptar sus propias normas de funcionamiento, fijando la frecuencia de reuniones y la elaboración de informes periódicos que serán elevados al Sr. Rector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827584" y="1306315"/>
            <a:ext cx="7704138" cy="2303462"/>
          </a:xfrm>
          <a:ln w="57150">
            <a:solidFill>
              <a:schemeClr val="accent1"/>
            </a:solidFill>
          </a:ln>
        </p:spPr>
        <p:txBody>
          <a:bodyPr>
            <a:normAutofit fontScale="90000"/>
          </a:bodyPr>
          <a:lstStyle/>
          <a:p>
            <a:pPr algn="ctr" fontAlgn="auto">
              <a:spcAft>
                <a:spcPts val="0"/>
              </a:spcAft>
              <a:defRPr/>
            </a:pPr>
            <a:r>
              <a:rPr lang="es-ES" altLang="es-AR" sz="3200" b="1" dirty="0" smtClean="0"/>
              <a:t>CONDICIONES Y MEDIO AMBIENTE DE TRABAJO</a:t>
            </a:r>
            <a:br>
              <a:rPr lang="es-ES" altLang="es-AR" sz="3200" b="1" dirty="0" smtClean="0"/>
            </a:br>
            <a:r>
              <a:rPr lang="es-ES" altLang="es-AR" sz="3200" b="1" dirty="0" smtClean="0"/>
              <a:t> DE LA ASIGNATURA PENDIENTE… A LA LOGRADA</a:t>
            </a:r>
            <a:r>
              <a:rPr lang="es-ES" altLang="es-AR" sz="3200" b="1" dirty="0" smtClean="0"/>
              <a:t/>
            </a:r>
            <a:br>
              <a:rPr lang="es-ES" altLang="es-AR" sz="3200" b="1" dirty="0" smtClean="0"/>
            </a:br>
            <a:endParaRPr lang="es-ES" altLang="es-AR" sz="3200" b="1" dirty="0" smtClean="0"/>
          </a:p>
        </p:txBody>
      </p:sp>
      <p:sp>
        <p:nvSpPr>
          <p:cNvPr id="8197" name="Rectangle 5"/>
          <p:cNvSpPr>
            <a:spLocks noGrp="1" noChangeArrowheads="1"/>
          </p:cNvSpPr>
          <p:nvPr>
            <p:ph idx="1"/>
          </p:nvPr>
        </p:nvSpPr>
        <p:spPr>
          <a:xfrm>
            <a:off x="3132138" y="4941888"/>
            <a:ext cx="5724525" cy="1223962"/>
          </a:xfrm>
        </p:spPr>
        <p:txBody>
          <a:bodyPr rtlCol="0">
            <a:normAutofit/>
          </a:bodyPr>
          <a:lstStyle/>
          <a:p>
            <a:pPr marL="182880" indent="-182880" algn="r" fontAlgn="auto">
              <a:lnSpc>
                <a:spcPct val="80000"/>
              </a:lnSpc>
              <a:spcAft>
                <a:spcPts val="0"/>
              </a:spcAft>
              <a:buFontTx/>
              <a:buNone/>
              <a:defRPr/>
            </a:pPr>
            <a:r>
              <a:rPr lang="es-ES" altLang="es-AR" sz="2000" b="1" dirty="0" smtClean="0"/>
              <a:t>     Prof.</a:t>
            </a:r>
            <a:r>
              <a:rPr lang="es-ES" altLang="es-AR" sz="2000" b="1" i="1" dirty="0" smtClean="0"/>
              <a:t> </a:t>
            </a:r>
            <a:r>
              <a:rPr lang="es-ES" altLang="es-AR" sz="2000" b="1" dirty="0" smtClean="0"/>
              <a:t>Mariel Cecilia Martin </a:t>
            </a:r>
          </a:p>
          <a:p>
            <a:pPr marL="0" indent="0" algn="r" fontAlgn="auto">
              <a:lnSpc>
                <a:spcPct val="80000"/>
              </a:lnSpc>
              <a:spcAft>
                <a:spcPts val="0"/>
              </a:spcAft>
              <a:buFont typeface="Arial" pitchFamily="34" charset="0"/>
              <a:buNone/>
              <a:defRPr/>
            </a:pPr>
            <a:r>
              <a:rPr lang="es-ES" altLang="es-AR" sz="2000" b="1" dirty="0" smtClean="0"/>
              <a:t>Docente e Investigadora Facultad de Derecho. </a:t>
            </a:r>
          </a:p>
          <a:p>
            <a:pPr marL="0" indent="0" algn="r" fontAlgn="auto">
              <a:lnSpc>
                <a:spcPct val="80000"/>
              </a:lnSpc>
              <a:spcAft>
                <a:spcPts val="0"/>
              </a:spcAft>
              <a:buFont typeface="Arial" pitchFamily="34" charset="0"/>
              <a:buNone/>
              <a:defRPr/>
            </a:pPr>
            <a:r>
              <a:rPr lang="es-ES" altLang="es-AR" sz="2000" b="1" dirty="0" err="1" smtClean="0">
                <a:hlinkClick r:id="rId2"/>
              </a:rPr>
              <a:t>mariel@mdp.edu.ar</a:t>
            </a:r>
            <a:endParaRPr lang="es-ES" altLang="es-AR" sz="2000" b="1" dirty="0" smtClean="0"/>
          </a:p>
          <a:p>
            <a:pPr marL="182880" indent="-182880" fontAlgn="auto">
              <a:lnSpc>
                <a:spcPct val="80000"/>
              </a:lnSpc>
              <a:spcAft>
                <a:spcPts val="0"/>
              </a:spcAft>
              <a:buFont typeface="Arial" pitchFamily="34" charset="0"/>
              <a:buChar char="•"/>
              <a:defRPr/>
            </a:pPr>
            <a:endParaRPr lang="es-ES" altLang="es-AR" sz="2000" b="1" dirty="0" smtClean="0"/>
          </a:p>
          <a:p>
            <a:pPr marL="182880" indent="-182880" fontAlgn="auto">
              <a:lnSpc>
                <a:spcPct val="80000"/>
              </a:lnSpc>
              <a:spcAft>
                <a:spcPts val="0"/>
              </a:spcAft>
              <a:buFontTx/>
              <a:buNone/>
              <a:defRPr/>
            </a:pPr>
            <a:endParaRPr lang="es-ES" altLang="es-AR" sz="2000" b="1" dirty="0" smtClean="0"/>
          </a:p>
          <a:p>
            <a:pPr marL="182880" indent="-182880" fontAlgn="auto">
              <a:lnSpc>
                <a:spcPct val="80000"/>
              </a:lnSpc>
              <a:spcAft>
                <a:spcPts val="0"/>
              </a:spcAft>
              <a:buFontTx/>
              <a:buNone/>
              <a:defRPr/>
            </a:pPr>
            <a:endParaRPr lang="es-ES" altLang="es-AR" sz="2000" b="1" dirty="0" smtClean="0"/>
          </a:p>
        </p:txBody>
      </p:sp>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4581128"/>
            <a:ext cx="3248025" cy="14097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92100"/>
            <a:ext cx="8229600" cy="688975"/>
          </a:xfrm>
        </p:spPr>
        <p:txBody>
          <a:bodyPr/>
          <a:lstStyle/>
          <a:p>
            <a:pPr fontAlgn="auto">
              <a:spcAft>
                <a:spcPts val="0"/>
              </a:spcAft>
              <a:defRPr/>
            </a:pPr>
            <a:r>
              <a:rPr lang="es-ES" altLang="es-AR" sz="3600" dirty="0" smtClean="0">
                <a:solidFill>
                  <a:srgbClr val="002060"/>
                </a:solidFill>
              </a:rPr>
              <a:t>Facultades  especificas</a:t>
            </a:r>
          </a:p>
        </p:txBody>
      </p:sp>
      <p:sp>
        <p:nvSpPr>
          <p:cNvPr id="24579" name="Rectangle 3"/>
          <p:cNvSpPr>
            <a:spLocks noGrp="1" noChangeArrowheads="1"/>
          </p:cNvSpPr>
          <p:nvPr>
            <p:ph idx="1"/>
          </p:nvPr>
        </p:nvSpPr>
        <p:spPr>
          <a:xfrm>
            <a:off x="457200" y="1125538"/>
            <a:ext cx="8229600" cy="5732462"/>
          </a:xfrm>
        </p:spPr>
        <p:txBody>
          <a:bodyPr/>
          <a:lstStyle/>
          <a:p>
            <a:pPr>
              <a:lnSpc>
                <a:spcPct val="80000"/>
              </a:lnSpc>
            </a:pPr>
            <a:r>
              <a:rPr lang="es-ES" altLang="es-AR" dirty="0"/>
              <a:t>S</a:t>
            </a:r>
            <a:r>
              <a:rPr lang="es-ES" altLang="es-AR" dirty="0" smtClean="0"/>
              <a:t>olicitar informes a las unidades académicas y dependencias de la Universidad, las cuales deberán proveer apoyo técnico a las solicitudes del Comité</a:t>
            </a:r>
          </a:p>
          <a:p>
            <a:pPr>
              <a:lnSpc>
                <a:spcPct val="80000"/>
              </a:lnSpc>
              <a:buFontTx/>
              <a:buNone/>
            </a:pPr>
            <a:r>
              <a:rPr lang="es-ES" altLang="es-AR" dirty="0" smtClean="0"/>
              <a:t> </a:t>
            </a:r>
          </a:p>
          <a:p>
            <a:pPr>
              <a:lnSpc>
                <a:spcPct val="80000"/>
              </a:lnSpc>
            </a:pPr>
            <a:r>
              <a:rPr lang="es-ES" altLang="es-AR" dirty="0"/>
              <a:t>E</a:t>
            </a:r>
            <a:r>
              <a:rPr lang="es-ES" altLang="es-AR" dirty="0" smtClean="0"/>
              <a:t>ntender sobre las cuestiones vinculadas con la salud, seguridad e higiene en el ámbito de la Universidad</a:t>
            </a:r>
          </a:p>
          <a:p>
            <a:pPr>
              <a:lnSpc>
                <a:spcPct val="80000"/>
              </a:lnSpc>
              <a:buFontTx/>
              <a:buNone/>
            </a:pPr>
            <a:r>
              <a:rPr lang="es-ES" altLang="es-AR" dirty="0" smtClean="0"/>
              <a:t> </a:t>
            </a:r>
          </a:p>
          <a:p>
            <a:pPr>
              <a:lnSpc>
                <a:spcPct val="80000"/>
              </a:lnSpc>
            </a:pPr>
            <a:r>
              <a:rPr lang="es-ES" altLang="es-AR" dirty="0"/>
              <a:t>E</a:t>
            </a:r>
            <a:r>
              <a:rPr lang="es-ES" altLang="es-AR" dirty="0" smtClean="0"/>
              <a:t>mitir dictamen (no vinculante), recomendaciones y llevar registro</a:t>
            </a:r>
          </a:p>
          <a:p>
            <a:pPr>
              <a:lnSpc>
                <a:spcPct val="80000"/>
              </a:lnSpc>
              <a:buFontTx/>
              <a:buNone/>
            </a:pPr>
            <a:endParaRPr lang="es-ES" altLang="es-AR" dirty="0" smtClean="0"/>
          </a:p>
          <a:p>
            <a:pPr>
              <a:lnSpc>
                <a:spcPct val="80000"/>
              </a:lnSpc>
            </a:pPr>
            <a:r>
              <a:rPr lang="es-ES" altLang="es-AR" dirty="0"/>
              <a:t>R</a:t>
            </a:r>
            <a:r>
              <a:rPr lang="es-ES" altLang="es-AR" dirty="0" smtClean="0"/>
              <a:t>ecibir informes de los organismos con competencia para entender</a:t>
            </a:r>
          </a:p>
          <a:p>
            <a:pPr>
              <a:lnSpc>
                <a:spcPct val="80000"/>
              </a:lnSpc>
              <a:buFontTx/>
              <a:buNone/>
            </a:pPr>
            <a:endParaRPr lang="es-ES" altLang="es-AR" dirty="0" smtClean="0"/>
          </a:p>
          <a:p>
            <a:pPr>
              <a:lnSpc>
                <a:spcPct val="80000"/>
              </a:lnSpc>
            </a:pPr>
            <a:r>
              <a:rPr lang="es-ES" altLang="es-AR" dirty="0"/>
              <a:t>C</a:t>
            </a:r>
            <a:r>
              <a:rPr lang="es-ES" altLang="es-AR" dirty="0" smtClean="0"/>
              <a:t>onocer toda contingencia producida en el ámbito de la Universidad (al ocurrir una contingencia, estos organismos están obligados a informar al Comité).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0" y="981075"/>
            <a:ext cx="9144000" cy="4680173"/>
          </a:xfrm>
          <a:solidFill>
            <a:schemeClr val="bg2">
              <a:lumMod val="90000"/>
            </a:schemeClr>
          </a:solidFill>
          <a:ln w="28575">
            <a:solidFill>
              <a:srgbClr val="FF0000"/>
            </a:solidFill>
          </a:ln>
        </p:spPr>
        <p:txBody>
          <a:bodyPr/>
          <a:lstStyle/>
          <a:p>
            <a:pPr algn="ctr"/>
            <a:r>
              <a:rPr lang="es-ES" altLang="es-AR" sz="2800" dirty="0" smtClean="0"/>
              <a:t>Entendemos que si bien en sentido estricto nuestros esfuerzos deben estar dirigidos al marco delimitado por la </a:t>
            </a:r>
            <a:r>
              <a:rPr lang="es-ES" altLang="es-AR" sz="2800" b="1" dirty="0" smtClean="0"/>
              <a:t>Ley 19587/78</a:t>
            </a:r>
            <a:r>
              <a:rPr lang="es-ES" altLang="es-AR" sz="2800" dirty="0" smtClean="0"/>
              <a:t> de Higiene y Seguridad Laboral, </a:t>
            </a:r>
          </a:p>
          <a:p>
            <a:pPr algn="ctr">
              <a:buFontTx/>
              <a:buNone/>
            </a:pPr>
            <a:r>
              <a:rPr lang="es-ES" altLang="es-AR" sz="2800" dirty="0" smtClean="0"/>
              <a:t>    en sentido amplio debemos incorporar una perspectiva más actual e integradora </a:t>
            </a:r>
          </a:p>
          <a:p>
            <a:pPr algn="ctr">
              <a:buFontTx/>
              <a:buNone/>
            </a:pPr>
            <a:r>
              <a:rPr lang="es-ES" altLang="es-AR" sz="2800" dirty="0" smtClean="0"/>
              <a:t>    orientando al mejoramiento de las  CyMAT, (Condiciones y Medio Ambiente de Trabajo), </a:t>
            </a:r>
          </a:p>
          <a:p>
            <a:pPr algn="ctr">
              <a:buFontTx/>
              <a:buNone/>
            </a:pPr>
            <a:r>
              <a:rPr lang="es-ES" altLang="es-AR" sz="2800" dirty="0" smtClean="0"/>
              <a:t>    modelo que constituye la concepción renovadora del análisis de las  relaciones laborales.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02">
                                            <p:bg/>
                                          </p:spTgt>
                                        </p:tgtEl>
                                        <p:attrNameLst>
                                          <p:attrName>style.visibility</p:attrName>
                                        </p:attrNameLst>
                                      </p:cBhvr>
                                      <p:to>
                                        <p:strVal val="visible"/>
                                      </p:to>
                                    </p:set>
                                    <p:animEffect transition="in" filter="fade">
                                      <p:cBhvr>
                                        <p:cTn id="7" dur="1000"/>
                                        <p:tgtEl>
                                          <p:spTgt spid="25602">
                                            <p:bg/>
                                          </p:spTgt>
                                        </p:tgtEl>
                                      </p:cBhvr>
                                    </p:animEffect>
                                    <p:anim calcmode="lin" valueType="num">
                                      <p:cBhvr>
                                        <p:cTn id="8" dur="1000" fill="hold"/>
                                        <p:tgtEl>
                                          <p:spTgt spid="25602">
                                            <p:bg/>
                                          </p:spTgt>
                                        </p:tgtEl>
                                        <p:attrNameLst>
                                          <p:attrName>ppt_x</p:attrName>
                                        </p:attrNameLst>
                                      </p:cBhvr>
                                      <p:tavLst>
                                        <p:tav tm="0">
                                          <p:val>
                                            <p:strVal val="#ppt_x"/>
                                          </p:val>
                                        </p:tav>
                                        <p:tav tm="100000">
                                          <p:val>
                                            <p:strVal val="#ppt_x"/>
                                          </p:val>
                                        </p:tav>
                                      </p:tavLst>
                                    </p:anim>
                                    <p:anim calcmode="lin" valueType="num">
                                      <p:cBhvr>
                                        <p:cTn id="9" dur="1000" fill="hold"/>
                                        <p:tgtEl>
                                          <p:spTgt spid="25602">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5602">
                                            <p:txEl>
                                              <p:pRg st="0" end="0"/>
                                            </p:txEl>
                                          </p:spTgt>
                                        </p:tgtEl>
                                        <p:attrNameLst>
                                          <p:attrName>style.visibility</p:attrName>
                                        </p:attrNameLst>
                                      </p:cBhvr>
                                      <p:to>
                                        <p:strVal val="visible"/>
                                      </p:to>
                                    </p:set>
                                    <p:animEffect transition="in" filter="fade">
                                      <p:cBhvr>
                                        <p:cTn id="14" dur="1000"/>
                                        <p:tgtEl>
                                          <p:spTgt spid="25602">
                                            <p:txEl>
                                              <p:pRg st="0" end="0"/>
                                            </p:txEl>
                                          </p:spTgt>
                                        </p:tgtEl>
                                      </p:cBhvr>
                                    </p:animEffect>
                                    <p:anim calcmode="lin" valueType="num">
                                      <p:cBhvr>
                                        <p:cTn id="15"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602">
                                            <p:txEl>
                                              <p:pRg st="1" end="1"/>
                                            </p:txEl>
                                          </p:spTgt>
                                        </p:tgtEl>
                                        <p:attrNameLst>
                                          <p:attrName>style.visibility</p:attrName>
                                        </p:attrNameLst>
                                      </p:cBhvr>
                                      <p:to>
                                        <p:strVal val="visible"/>
                                      </p:to>
                                    </p:set>
                                    <p:animEffect transition="in" filter="fade">
                                      <p:cBhvr>
                                        <p:cTn id="21" dur="1000"/>
                                        <p:tgtEl>
                                          <p:spTgt spid="25602">
                                            <p:txEl>
                                              <p:pRg st="1" end="1"/>
                                            </p:txEl>
                                          </p:spTgt>
                                        </p:tgtEl>
                                      </p:cBhvr>
                                    </p:animEffect>
                                    <p:anim calcmode="lin" valueType="num">
                                      <p:cBhvr>
                                        <p:cTn id="22" dur="10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602">
                                            <p:txEl>
                                              <p:pRg st="2" end="2"/>
                                            </p:txEl>
                                          </p:spTgt>
                                        </p:tgtEl>
                                        <p:attrNameLst>
                                          <p:attrName>style.visibility</p:attrName>
                                        </p:attrNameLst>
                                      </p:cBhvr>
                                      <p:to>
                                        <p:strVal val="visible"/>
                                      </p:to>
                                    </p:set>
                                    <p:animEffect transition="in" filter="fade">
                                      <p:cBhvr>
                                        <p:cTn id="28" dur="1000"/>
                                        <p:tgtEl>
                                          <p:spTgt spid="25602">
                                            <p:txEl>
                                              <p:pRg st="2" end="2"/>
                                            </p:txEl>
                                          </p:spTgt>
                                        </p:tgtEl>
                                      </p:cBhvr>
                                    </p:animEffect>
                                    <p:anim calcmode="lin" valueType="num">
                                      <p:cBhvr>
                                        <p:cTn id="29"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602">
                                            <p:txEl>
                                              <p:pRg st="3" end="3"/>
                                            </p:txEl>
                                          </p:spTgt>
                                        </p:tgtEl>
                                        <p:attrNameLst>
                                          <p:attrName>style.visibility</p:attrName>
                                        </p:attrNameLst>
                                      </p:cBhvr>
                                      <p:to>
                                        <p:strVal val="visible"/>
                                      </p:to>
                                    </p:set>
                                    <p:animEffect transition="in" filter="fade">
                                      <p:cBhvr>
                                        <p:cTn id="35" dur="1000"/>
                                        <p:tgtEl>
                                          <p:spTgt spid="25602">
                                            <p:txEl>
                                              <p:pRg st="3" end="3"/>
                                            </p:txEl>
                                          </p:spTgt>
                                        </p:tgtEl>
                                      </p:cBhvr>
                                    </p:animEffect>
                                    <p:anim calcmode="lin" valueType="num">
                                      <p:cBhvr>
                                        <p:cTn id="36"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67544" y="404664"/>
            <a:ext cx="8229600" cy="1049338"/>
          </a:xfrm>
        </p:spPr>
        <p:txBody>
          <a:bodyPr>
            <a:noAutofit/>
          </a:bodyPr>
          <a:lstStyle/>
          <a:p>
            <a:pPr algn="ctr" fontAlgn="auto">
              <a:spcAft>
                <a:spcPts val="0"/>
              </a:spcAft>
              <a:defRPr/>
            </a:pPr>
            <a:r>
              <a:rPr lang="es-ES" altLang="es-AR" sz="3600" b="1" dirty="0">
                <a:solidFill>
                  <a:srgbClr val="002060"/>
                </a:solidFill>
              </a:rPr>
              <a:t>SUBSECRETARIA DE</a:t>
            </a:r>
            <a:br>
              <a:rPr lang="es-ES" altLang="es-AR" sz="3600" b="1" dirty="0">
                <a:solidFill>
                  <a:srgbClr val="002060"/>
                </a:solidFill>
              </a:rPr>
            </a:br>
            <a:r>
              <a:rPr lang="es-ES" altLang="es-AR" sz="3600" b="1" dirty="0">
                <a:solidFill>
                  <a:srgbClr val="002060"/>
                </a:solidFill>
              </a:rPr>
              <a:t> RELACIONES LABORALES</a:t>
            </a:r>
          </a:p>
        </p:txBody>
      </p:sp>
      <p:sp>
        <p:nvSpPr>
          <p:cNvPr id="29699" name="Rectangle 3"/>
          <p:cNvSpPr>
            <a:spLocks noGrp="1" noChangeArrowheads="1"/>
          </p:cNvSpPr>
          <p:nvPr>
            <p:ph idx="1"/>
          </p:nvPr>
        </p:nvSpPr>
        <p:spPr>
          <a:xfrm>
            <a:off x="457200" y="1484313"/>
            <a:ext cx="8229600" cy="5040312"/>
          </a:xfrm>
        </p:spPr>
        <p:txBody>
          <a:bodyPr/>
          <a:lstStyle/>
          <a:p>
            <a:pPr>
              <a:lnSpc>
                <a:spcPct val="80000"/>
              </a:lnSpc>
              <a:buFontTx/>
              <a:buNone/>
            </a:pPr>
            <a:r>
              <a:rPr lang="es-ES_tradnl" altLang="es-AR" sz="2800" dirty="0" smtClean="0"/>
              <a:t>Supervisa a: </a:t>
            </a:r>
          </a:p>
          <a:p>
            <a:pPr>
              <a:lnSpc>
                <a:spcPct val="80000"/>
              </a:lnSpc>
              <a:buFontTx/>
              <a:buNone/>
            </a:pPr>
            <a:endParaRPr lang="es-ES_tradnl" altLang="es-AR" sz="2800" dirty="0" smtClean="0"/>
          </a:p>
          <a:p>
            <a:pPr>
              <a:lnSpc>
                <a:spcPct val="80000"/>
              </a:lnSpc>
            </a:pPr>
            <a:r>
              <a:rPr lang="es-ES_tradnl" altLang="es-AR" sz="2800" dirty="0" smtClean="0"/>
              <a:t>Dirección General de Personal Docente</a:t>
            </a:r>
          </a:p>
          <a:p>
            <a:pPr>
              <a:lnSpc>
                <a:spcPct val="80000"/>
              </a:lnSpc>
              <a:buFontTx/>
              <a:buNone/>
            </a:pPr>
            <a:r>
              <a:rPr lang="es-ES_tradnl" altLang="es-AR" sz="2800" dirty="0" smtClean="0"/>
              <a:t> </a:t>
            </a:r>
          </a:p>
          <a:p>
            <a:pPr>
              <a:lnSpc>
                <a:spcPct val="80000"/>
              </a:lnSpc>
            </a:pPr>
            <a:r>
              <a:rPr lang="es-ES_tradnl" altLang="es-AR" sz="2800" dirty="0" smtClean="0"/>
              <a:t>Dirección General de Personal No Docente</a:t>
            </a:r>
          </a:p>
          <a:p>
            <a:pPr>
              <a:lnSpc>
                <a:spcPct val="80000"/>
              </a:lnSpc>
              <a:buFontTx/>
              <a:buNone/>
            </a:pPr>
            <a:r>
              <a:rPr lang="es-ES_tradnl" altLang="es-AR" sz="2800" dirty="0" smtClean="0"/>
              <a:t> </a:t>
            </a:r>
          </a:p>
          <a:p>
            <a:pPr>
              <a:lnSpc>
                <a:spcPct val="80000"/>
              </a:lnSpc>
            </a:pPr>
            <a:r>
              <a:rPr lang="es-ES" altLang="es-AR" sz="2800" dirty="0" smtClean="0"/>
              <a:t>Dirección de Servicio Social</a:t>
            </a:r>
          </a:p>
          <a:p>
            <a:pPr>
              <a:lnSpc>
                <a:spcPct val="80000"/>
              </a:lnSpc>
              <a:buFontTx/>
              <a:buNone/>
            </a:pPr>
            <a:r>
              <a:rPr lang="es-ES_tradnl" altLang="es-AR" sz="2800" dirty="0" smtClean="0"/>
              <a:t> </a:t>
            </a:r>
          </a:p>
          <a:p>
            <a:pPr>
              <a:lnSpc>
                <a:spcPct val="80000"/>
              </a:lnSpc>
            </a:pPr>
            <a:r>
              <a:rPr lang="es-ES_tradnl" altLang="es-AR" sz="2800" dirty="0" smtClean="0"/>
              <a:t>Dirección de Capacitación</a:t>
            </a:r>
          </a:p>
          <a:p>
            <a:pPr>
              <a:lnSpc>
                <a:spcPct val="80000"/>
              </a:lnSpc>
              <a:buFontTx/>
              <a:buNone/>
            </a:pPr>
            <a:endParaRPr lang="es-ES_tradnl" altLang="es-AR" sz="2800" dirty="0" smtClean="0"/>
          </a:p>
          <a:p>
            <a:pPr>
              <a:lnSpc>
                <a:spcPct val="80000"/>
              </a:lnSpc>
            </a:pPr>
            <a:r>
              <a:rPr lang="es-ES_tradnl" altLang="es-AR" sz="2800" dirty="0" smtClean="0"/>
              <a:t>Departamento Despacho y Administración</a:t>
            </a:r>
            <a:endParaRPr lang="es-ES" altLang="es-AR"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Autofit/>
          </a:bodyPr>
          <a:lstStyle/>
          <a:p>
            <a:pPr algn="ctr" fontAlgn="auto">
              <a:spcAft>
                <a:spcPts val="0"/>
              </a:spcAft>
              <a:defRPr/>
            </a:pPr>
            <a:r>
              <a:rPr lang="es-ES_tradnl" altLang="es-AR" sz="3600" b="1" dirty="0">
                <a:solidFill>
                  <a:srgbClr val="002060"/>
                </a:solidFill>
              </a:rPr>
              <a:t>DEPARTAMENTO</a:t>
            </a:r>
            <a:br>
              <a:rPr lang="es-ES_tradnl" altLang="es-AR" sz="3600" b="1" dirty="0">
                <a:solidFill>
                  <a:srgbClr val="002060"/>
                </a:solidFill>
              </a:rPr>
            </a:br>
            <a:r>
              <a:rPr lang="es-ES_tradnl" altLang="es-AR" sz="3600" b="1" dirty="0">
                <a:solidFill>
                  <a:srgbClr val="002060"/>
                </a:solidFill>
              </a:rPr>
              <a:t> SERVICIO SOCIAL</a:t>
            </a:r>
            <a:r>
              <a:rPr lang="es-ES" altLang="es-AR" sz="3600" b="1" dirty="0">
                <a:solidFill>
                  <a:srgbClr val="002060"/>
                </a:solidFill>
              </a:rPr>
              <a:t> </a:t>
            </a:r>
          </a:p>
        </p:txBody>
      </p:sp>
      <p:sp>
        <p:nvSpPr>
          <p:cNvPr id="33795" name="Rectangle 3"/>
          <p:cNvSpPr>
            <a:spLocks noGrp="1" noChangeArrowheads="1"/>
          </p:cNvSpPr>
          <p:nvPr>
            <p:ph idx="1"/>
          </p:nvPr>
        </p:nvSpPr>
        <p:spPr>
          <a:xfrm>
            <a:off x="457200" y="1905000"/>
            <a:ext cx="8229600" cy="3972272"/>
          </a:xfrm>
        </p:spPr>
        <p:txBody>
          <a:bodyPr/>
          <a:lstStyle/>
          <a:p>
            <a:r>
              <a:rPr lang="es-ES" altLang="es-AR" dirty="0" smtClean="0"/>
              <a:t>Funciones:</a:t>
            </a:r>
            <a:r>
              <a:rPr lang="es-ES_tradnl" altLang="es-AR" dirty="0" smtClean="0"/>
              <a:t>promoción,  participación y coordinación con la Obra Social</a:t>
            </a:r>
            <a:r>
              <a:rPr lang="es-ES" altLang="es-AR" dirty="0" smtClean="0"/>
              <a:t> </a:t>
            </a:r>
          </a:p>
          <a:p>
            <a:r>
              <a:rPr lang="es-ES_tradnl" altLang="es-AR" dirty="0" smtClean="0"/>
              <a:t>Aseguramiento del personal docente y no docente de la Universidad (Seguro Obligatorio para el Personal del Estado, Seguro Colectivo de Vida Obligatorio y Seguro Colectivo –Optativo)</a:t>
            </a:r>
            <a:endParaRPr lang="es-ES" altLang="es-AR" dirty="0" smtClean="0"/>
          </a:p>
          <a:p>
            <a:r>
              <a:rPr lang="es-ES" altLang="es-AR" dirty="0" smtClean="0"/>
              <a:t>Intervención en la renovación o modificación de Pólizas de Seguros de Vida y Aseguradora de Riesgos del Trabajo.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algn="ctr" fontAlgn="auto">
              <a:spcAft>
                <a:spcPts val="0"/>
              </a:spcAft>
              <a:defRPr/>
            </a:pPr>
            <a:r>
              <a:rPr lang="es-ES" altLang="es-AR" sz="3600" b="1" dirty="0">
                <a:solidFill>
                  <a:srgbClr val="002060"/>
                </a:solidFill>
              </a:rPr>
              <a:t>SUBSECRETARIA DE BIENESTAR DE LA COMUNIDAD UNIVERSITARIA</a:t>
            </a:r>
          </a:p>
        </p:txBody>
      </p:sp>
      <p:sp>
        <p:nvSpPr>
          <p:cNvPr id="36867" name="Rectangle 3"/>
          <p:cNvSpPr>
            <a:spLocks noGrp="1" noChangeArrowheads="1"/>
          </p:cNvSpPr>
          <p:nvPr>
            <p:ph idx="1"/>
          </p:nvPr>
        </p:nvSpPr>
        <p:spPr>
          <a:xfrm>
            <a:off x="457200" y="1628775"/>
            <a:ext cx="8229600" cy="4968875"/>
          </a:xfrm>
        </p:spPr>
        <p:txBody>
          <a:bodyPr/>
          <a:lstStyle/>
          <a:p>
            <a:pPr>
              <a:buFontTx/>
              <a:buNone/>
            </a:pPr>
            <a:r>
              <a:rPr lang="es-ES" altLang="es-AR" sz="2800" dirty="0" smtClean="0"/>
              <a:t>    Supervisa a:</a:t>
            </a:r>
          </a:p>
          <a:p>
            <a:pPr>
              <a:buFontTx/>
              <a:buNone/>
            </a:pPr>
            <a:endParaRPr lang="es-ES" altLang="es-AR" sz="2800" dirty="0" smtClean="0"/>
          </a:p>
          <a:p>
            <a:r>
              <a:rPr lang="es-ES" altLang="es-AR" sz="2800" dirty="0" smtClean="0"/>
              <a:t>Departamento de Servicio Social</a:t>
            </a:r>
          </a:p>
          <a:p>
            <a:r>
              <a:rPr lang="es-ES" altLang="es-AR" sz="2800" dirty="0" smtClean="0"/>
              <a:t>Servicio Universitario de Salud</a:t>
            </a:r>
          </a:p>
          <a:p>
            <a:r>
              <a:rPr lang="es-ES" altLang="es-AR" sz="2800" dirty="0" smtClean="0"/>
              <a:t>Jardines Maternales </a:t>
            </a:r>
          </a:p>
          <a:p>
            <a:r>
              <a:rPr lang="es-ES" altLang="es-AR" sz="2800" dirty="0" smtClean="0"/>
              <a:t>Departamento de Educación Física y Deportes</a:t>
            </a:r>
          </a:p>
          <a:p>
            <a:r>
              <a:rPr lang="es-ES" altLang="es-AR" sz="2800" dirty="0" smtClean="0"/>
              <a:t>Comedor Universitario</a:t>
            </a:r>
          </a:p>
          <a:p>
            <a:r>
              <a:rPr lang="es-ES" altLang="es-AR" sz="2800" dirty="0" smtClean="0"/>
              <a:t>Programa: Plan integral de Accesibilidad para la Universidad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88913"/>
            <a:ext cx="8229600" cy="1008062"/>
          </a:xfrm>
        </p:spPr>
        <p:txBody>
          <a:bodyPr/>
          <a:lstStyle/>
          <a:p>
            <a:pPr algn="ctr" fontAlgn="auto">
              <a:spcAft>
                <a:spcPts val="0"/>
              </a:spcAft>
              <a:defRPr/>
            </a:pPr>
            <a:r>
              <a:rPr lang="es-ES" altLang="es-AR" sz="3200" b="1" smtClean="0"/>
              <a:t>SERVICIO UNIVERSITARIO DE SALUD</a:t>
            </a:r>
            <a:r>
              <a:rPr lang="es-ES" altLang="es-AR" smtClean="0"/>
              <a:t> </a:t>
            </a:r>
          </a:p>
        </p:txBody>
      </p:sp>
      <p:sp>
        <p:nvSpPr>
          <p:cNvPr id="39939" name="Rectangle 3"/>
          <p:cNvSpPr>
            <a:spLocks noGrp="1" noChangeArrowheads="1"/>
          </p:cNvSpPr>
          <p:nvPr>
            <p:ph idx="1"/>
          </p:nvPr>
        </p:nvSpPr>
        <p:spPr>
          <a:xfrm>
            <a:off x="528034" y="1196975"/>
            <a:ext cx="8229600" cy="4822825"/>
          </a:xfrm>
        </p:spPr>
        <p:txBody>
          <a:bodyPr/>
          <a:lstStyle/>
          <a:p>
            <a:pPr>
              <a:buFontTx/>
              <a:buNone/>
            </a:pPr>
            <a:r>
              <a:rPr lang="es-ES" altLang="es-AR" dirty="0" smtClean="0"/>
              <a:t>       </a:t>
            </a:r>
          </a:p>
          <a:p>
            <a:pPr>
              <a:buFontTx/>
              <a:buNone/>
            </a:pPr>
            <a:r>
              <a:rPr lang="es-ES" altLang="es-AR" sz="3600" dirty="0" smtClean="0"/>
              <a:t>Misión:</a:t>
            </a:r>
          </a:p>
          <a:p>
            <a:pPr algn="ctr">
              <a:buFontTx/>
              <a:buNone/>
            </a:pPr>
            <a:r>
              <a:rPr lang="es-ES" altLang="es-AR" sz="3600" dirty="0" smtClean="0"/>
              <a:t>    Procurar dentro de su ámbito y posibilidades, el bienestar físico y mental de la Comunidad Universitaria, a través del fomento, protección y la recuperación de la salud.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2"/>
          <p:cNvSpPr>
            <a:spLocks noChangeArrowheads="1"/>
          </p:cNvSpPr>
          <p:nvPr/>
        </p:nvSpPr>
        <p:spPr bwMode="auto">
          <a:xfrm>
            <a:off x="3348038" y="0"/>
            <a:ext cx="2233612" cy="1628775"/>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a:solidFill>
                  <a:schemeClr val="bg2"/>
                </a:solidFill>
              </a:rPr>
              <a:t>RECTORADO</a:t>
            </a:r>
          </a:p>
          <a:p>
            <a:pPr algn="ctr" eaLnBrk="1" hangingPunct="1"/>
            <a:r>
              <a:rPr lang="es-ES" altLang="es-AR">
                <a:solidFill>
                  <a:schemeClr val="bg2"/>
                </a:solidFill>
              </a:rPr>
              <a:t>RECTOR</a:t>
            </a:r>
          </a:p>
        </p:txBody>
      </p:sp>
      <p:sp>
        <p:nvSpPr>
          <p:cNvPr id="45059" name="Oval 3"/>
          <p:cNvSpPr>
            <a:spLocks noChangeArrowheads="1"/>
          </p:cNvSpPr>
          <p:nvPr/>
        </p:nvSpPr>
        <p:spPr bwMode="auto">
          <a:xfrm>
            <a:off x="179388" y="1916113"/>
            <a:ext cx="2233612"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SECRETARIA</a:t>
            </a:r>
          </a:p>
          <a:p>
            <a:pPr algn="ctr" eaLnBrk="1" hangingPunct="1"/>
            <a:r>
              <a:rPr lang="es-ES" altLang="es-AR" sz="1600">
                <a:solidFill>
                  <a:schemeClr val="bg2"/>
                </a:solidFill>
              </a:rPr>
              <a:t> DE OBRAS Y</a:t>
            </a:r>
          </a:p>
          <a:p>
            <a:pPr algn="ctr" eaLnBrk="1" hangingPunct="1"/>
            <a:r>
              <a:rPr lang="es-ES" altLang="es-AR" sz="1600">
                <a:solidFill>
                  <a:schemeClr val="bg2"/>
                </a:solidFill>
              </a:rPr>
              <a:t> SERVICIOS</a:t>
            </a:r>
          </a:p>
        </p:txBody>
      </p:sp>
      <p:sp>
        <p:nvSpPr>
          <p:cNvPr id="45060" name="Oval 4"/>
          <p:cNvSpPr>
            <a:spLocks noChangeArrowheads="1"/>
          </p:cNvSpPr>
          <p:nvPr/>
        </p:nvSpPr>
        <p:spPr bwMode="auto">
          <a:xfrm>
            <a:off x="1331913"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COMITÉ DE</a:t>
            </a:r>
          </a:p>
          <a:p>
            <a:pPr algn="ctr" eaLnBrk="1" hangingPunct="1"/>
            <a:r>
              <a:rPr lang="es-ES" altLang="es-AR" sz="1600">
                <a:solidFill>
                  <a:schemeClr val="bg2"/>
                </a:solidFill>
              </a:rPr>
              <a:t>CONDICIONES Y </a:t>
            </a:r>
          </a:p>
          <a:p>
            <a:pPr algn="ctr" eaLnBrk="1" hangingPunct="1"/>
            <a:r>
              <a:rPr lang="es-ES" altLang="es-AR" sz="1600">
                <a:solidFill>
                  <a:schemeClr val="bg2"/>
                </a:solidFill>
              </a:rPr>
              <a:t>MEDIO AMBIENTE DE </a:t>
            </a:r>
          </a:p>
          <a:p>
            <a:pPr algn="ctr" eaLnBrk="1" hangingPunct="1"/>
            <a:r>
              <a:rPr lang="es-ES" altLang="es-AR" sz="1600">
                <a:solidFill>
                  <a:schemeClr val="bg2"/>
                </a:solidFill>
              </a:rPr>
              <a:t>TRABAJO</a:t>
            </a:r>
          </a:p>
        </p:txBody>
      </p:sp>
      <p:sp>
        <p:nvSpPr>
          <p:cNvPr id="45061" name="Oval 5"/>
          <p:cNvSpPr>
            <a:spLocks noChangeArrowheads="1"/>
          </p:cNvSpPr>
          <p:nvPr/>
        </p:nvSpPr>
        <p:spPr bwMode="auto">
          <a:xfrm>
            <a:off x="6910388" y="1844675"/>
            <a:ext cx="2233612" cy="1439863"/>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a:t>
            </a:r>
          </a:p>
          <a:p>
            <a:pPr algn="ctr" eaLnBrk="1" hangingPunct="1"/>
            <a:r>
              <a:rPr lang="es-ES" altLang="es-AR" sz="1600">
                <a:solidFill>
                  <a:schemeClr val="bg2"/>
                </a:solidFill>
              </a:rPr>
              <a:t> DE RELACIONES </a:t>
            </a:r>
          </a:p>
          <a:p>
            <a:pPr algn="ctr" eaLnBrk="1" hangingPunct="1"/>
            <a:r>
              <a:rPr lang="es-ES" altLang="es-AR" sz="1600">
                <a:solidFill>
                  <a:schemeClr val="bg2"/>
                </a:solidFill>
              </a:rPr>
              <a:t>LABORALES</a:t>
            </a:r>
          </a:p>
        </p:txBody>
      </p:sp>
      <p:sp>
        <p:nvSpPr>
          <p:cNvPr id="45062" name="Oval 6"/>
          <p:cNvSpPr>
            <a:spLocks noChangeArrowheads="1"/>
          </p:cNvSpPr>
          <p:nvPr/>
        </p:nvSpPr>
        <p:spPr bwMode="auto">
          <a:xfrm>
            <a:off x="3276600" y="1989138"/>
            <a:ext cx="2233613"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 DE </a:t>
            </a:r>
          </a:p>
          <a:p>
            <a:pPr algn="ctr" eaLnBrk="1" hangingPunct="1"/>
            <a:r>
              <a:rPr lang="es-ES" altLang="es-AR" sz="1600">
                <a:solidFill>
                  <a:schemeClr val="bg2"/>
                </a:solidFill>
              </a:rPr>
              <a:t>BIENESTAR DE LA</a:t>
            </a:r>
          </a:p>
          <a:p>
            <a:pPr algn="ctr" eaLnBrk="1" hangingPunct="1"/>
            <a:r>
              <a:rPr lang="es-ES" altLang="es-AR" sz="1600">
                <a:solidFill>
                  <a:schemeClr val="bg2"/>
                </a:solidFill>
              </a:rPr>
              <a:t>COMUNIDAD</a:t>
            </a:r>
          </a:p>
          <a:p>
            <a:pPr algn="ctr" eaLnBrk="1" hangingPunct="1"/>
            <a:r>
              <a:rPr lang="es-ES" altLang="es-AR" sz="1600">
                <a:solidFill>
                  <a:schemeClr val="bg2"/>
                </a:solidFill>
              </a:rPr>
              <a:t>UNIVERSITARIA</a:t>
            </a:r>
          </a:p>
        </p:txBody>
      </p:sp>
      <p:sp>
        <p:nvSpPr>
          <p:cNvPr id="45063" name="Oval 7"/>
          <p:cNvSpPr>
            <a:spLocks noChangeArrowheads="1"/>
          </p:cNvSpPr>
          <p:nvPr/>
        </p:nvSpPr>
        <p:spPr bwMode="auto">
          <a:xfrm>
            <a:off x="3492500" y="4652963"/>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UNIVERSITARIO</a:t>
            </a:r>
          </a:p>
          <a:p>
            <a:pPr algn="ctr" eaLnBrk="1" hangingPunct="1"/>
            <a:r>
              <a:rPr lang="es-ES" altLang="es-AR" sz="1600">
                <a:solidFill>
                  <a:schemeClr val="bg2"/>
                </a:solidFill>
              </a:rPr>
              <a:t>DE SALUD</a:t>
            </a:r>
          </a:p>
        </p:txBody>
      </p:sp>
      <p:sp>
        <p:nvSpPr>
          <p:cNvPr id="45064" name="Oval 8"/>
          <p:cNvSpPr>
            <a:spLocks noChangeArrowheads="1"/>
          </p:cNvSpPr>
          <p:nvPr/>
        </p:nvSpPr>
        <p:spPr bwMode="auto">
          <a:xfrm>
            <a:off x="7235825" y="4365625"/>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DEPARTAMENTO</a:t>
            </a:r>
          </a:p>
          <a:p>
            <a:pPr algn="ctr" eaLnBrk="1" hangingPunct="1"/>
            <a:r>
              <a:rPr lang="es-ES" altLang="es-AR" sz="1600">
                <a:solidFill>
                  <a:schemeClr val="bg2"/>
                </a:solidFill>
              </a:rPr>
              <a:t>DE</a:t>
            </a:r>
          </a:p>
          <a:p>
            <a:pPr algn="ctr" eaLnBrk="1" hangingPunct="1"/>
            <a:r>
              <a:rPr lang="es-ES" altLang="es-AR" sz="1600">
                <a:solidFill>
                  <a:schemeClr val="bg2"/>
                </a:solidFill>
              </a:rPr>
              <a:t>SERVICIO SOCIAL</a:t>
            </a:r>
          </a:p>
        </p:txBody>
      </p:sp>
      <p:sp>
        <p:nvSpPr>
          <p:cNvPr id="45065" name="Oval 9"/>
          <p:cNvSpPr>
            <a:spLocks noChangeArrowheads="1"/>
          </p:cNvSpPr>
          <p:nvPr/>
        </p:nvSpPr>
        <p:spPr bwMode="auto">
          <a:xfrm>
            <a:off x="0" y="4292600"/>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DE SEGURIDAD</a:t>
            </a:r>
          </a:p>
          <a:p>
            <a:pPr algn="ctr" eaLnBrk="1" hangingPunct="1"/>
            <a:r>
              <a:rPr lang="es-ES" altLang="es-AR" sz="1600">
                <a:solidFill>
                  <a:schemeClr val="bg2"/>
                </a:solidFill>
              </a:rPr>
              <a:t> E HIGIENE</a:t>
            </a:r>
          </a:p>
        </p:txBody>
      </p:sp>
      <p:sp>
        <p:nvSpPr>
          <p:cNvPr id="45066" name="Oval 10"/>
          <p:cNvSpPr>
            <a:spLocks noChangeArrowheads="1"/>
          </p:cNvSpPr>
          <p:nvPr/>
        </p:nvSpPr>
        <p:spPr bwMode="auto">
          <a:xfrm>
            <a:off x="5651500"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AREA </a:t>
            </a:r>
          </a:p>
          <a:p>
            <a:pPr algn="ctr" eaLnBrk="1" hangingPunct="1"/>
            <a:r>
              <a:rPr lang="es-ES" altLang="es-AR" sz="1600">
                <a:solidFill>
                  <a:schemeClr val="bg2"/>
                </a:solidFill>
              </a:rPr>
              <a:t>DE </a:t>
            </a:r>
          </a:p>
          <a:p>
            <a:pPr algn="ctr" eaLnBrk="1" hangingPunct="1"/>
            <a:r>
              <a:rPr lang="es-ES" altLang="es-AR" sz="1600">
                <a:solidFill>
                  <a:schemeClr val="bg2"/>
                </a:solidFill>
              </a:rPr>
              <a:t>CAPACITACIÓN</a:t>
            </a:r>
          </a:p>
        </p:txBody>
      </p:sp>
      <p:sp>
        <p:nvSpPr>
          <p:cNvPr id="45067" name="Line 11"/>
          <p:cNvSpPr>
            <a:spLocks noChangeShapeType="1"/>
          </p:cNvSpPr>
          <p:nvPr/>
        </p:nvSpPr>
        <p:spPr bwMode="auto">
          <a:xfrm flipH="1">
            <a:off x="1258888" y="981075"/>
            <a:ext cx="2232025"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68" name="Line 12"/>
          <p:cNvSpPr>
            <a:spLocks noChangeShapeType="1"/>
          </p:cNvSpPr>
          <p:nvPr/>
        </p:nvSpPr>
        <p:spPr bwMode="auto">
          <a:xfrm>
            <a:off x="5435600" y="981075"/>
            <a:ext cx="2449513" cy="863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69" name="Line 13"/>
          <p:cNvSpPr>
            <a:spLocks noChangeShapeType="1"/>
          </p:cNvSpPr>
          <p:nvPr/>
        </p:nvSpPr>
        <p:spPr bwMode="auto">
          <a:xfrm flipH="1">
            <a:off x="611188" y="3357563"/>
            <a:ext cx="720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70" name="Line 14"/>
          <p:cNvSpPr>
            <a:spLocks noChangeShapeType="1"/>
          </p:cNvSpPr>
          <p:nvPr/>
        </p:nvSpPr>
        <p:spPr bwMode="auto">
          <a:xfrm>
            <a:off x="1331913" y="3357563"/>
            <a:ext cx="1008062" cy="2087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71" name="Line 15"/>
          <p:cNvSpPr>
            <a:spLocks noChangeShapeType="1"/>
          </p:cNvSpPr>
          <p:nvPr/>
        </p:nvSpPr>
        <p:spPr bwMode="auto">
          <a:xfrm>
            <a:off x="7956550" y="3284538"/>
            <a:ext cx="503238"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72" name="Line 16"/>
          <p:cNvSpPr>
            <a:spLocks noChangeShapeType="1"/>
          </p:cNvSpPr>
          <p:nvPr/>
        </p:nvSpPr>
        <p:spPr bwMode="auto">
          <a:xfrm flipH="1">
            <a:off x="6516688" y="3284538"/>
            <a:ext cx="1439862"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73" name="Line 17"/>
          <p:cNvSpPr>
            <a:spLocks noChangeShapeType="1"/>
          </p:cNvSpPr>
          <p:nvPr/>
        </p:nvSpPr>
        <p:spPr bwMode="auto">
          <a:xfrm>
            <a:off x="4500563" y="16287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74" name="Line 18"/>
          <p:cNvSpPr>
            <a:spLocks noChangeShapeType="1"/>
          </p:cNvSpPr>
          <p:nvPr/>
        </p:nvSpPr>
        <p:spPr bwMode="auto">
          <a:xfrm>
            <a:off x="4427538" y="3357563"/>
            <a:ext cx="0"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51219" name="Text Box 19"/>
          <p:cNvSpPr txBox="1">
            <a:spLocks noChangeArrowheads="1"/>
          </p:cNvSpPr>
          <p:nvPr/>
        </p:nvSpPr>
        <p:spPr bwMode="auto">
          <a:xfrm>
            <a:off x="179388" y="188913"/>
            <a:ext cx="31686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s-ES" altLang="es-AR" sz="2800" b="1">
                <a:effectLst>
                  <a:outerShdw blurRad="38100" dist="38100" dir="2700000" algn="tl">
                    <a:srgbClr val="000000"/>
                  </a:outerShdw>
                </a:effectLst>
                <a:latin typeface="Arial" charset="0"/>
              </a:rPr>
              <a:t>ANÁLISIS SISTÉMICO</a:t>
            </a:r>
          </a:p>
        </p:txBody>
      </p:sp>
      <p:sp>
        <p:nvSpPr>
          <p:cNvPr id="45076" name="Oval 20"/>
          <p:cNvSpPr>
            <a:spLocks noChangeArrowheads="1"/>
          </p:cNvSpPr>
          <p:nvPr/>
        </p:nvSpPr>
        <p:spPr bwMode="auto">
          <a:xfrm>
            <a:off x="3348038" y="0"/>
            <a:ext cx="2233612" cy="1628775"/>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a:solidFill>
                  <a:schemeClr val="bg2"/>
                </a:solidFill>
              </a:rPr>
              <a:t>RECTORADO</a:t>
            </a:r>
          </a:p>
          <a:p>
            <a:pPr algn="ctr" eaLnBrk="1" hangingPunct="1"/>
            <a:r>
              <a:rPr lang="es-ES" altLang="es-AR">
                <a:solidFill>
                  <a:schemeClr val="bg2"/>
                </a:solidFill>
              </a:rPr>
              <a:t>RECTOR</a:t>
            </a:r>
          </a:p>
        </p:txBody>
      </p:sp>
      <p:sp>
        <p:nvSpPr>
          <p:cNvPr id="45077" name="Oval 21"/>
          <p:cNvSpPr>
            <a:spLocks noChangeArrowheads="1"/>
          </p:cNvSpPr>
          <p:nvPr/>
        </p:nvSpPr>
        <p:spPr bwMode="auto">
          <a:xfrm>
            <a:off x="179388" y="1916113"/>
            <a:ext cx="2233612"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SECRETARIA</a:t>
            </a:r>
          </a:p>
          <a:p>
            <a:pPr algn="ctr" eaLnBrk="1" hangingPunct="1"/>
            <a:r>
              <a:rPr lang="es-ES" altLang="es-AR" sz="1600">
                <a:solidFill>
                  <a:schemeClr val="bg2"/>
                </a:solidFill>
              </a:rPr>
              <a:t> DE OBRAS Y</a:t>
            </a:r>
          </a:p>
          <a:p>
            <a:pPr algn="ctr" eaLnBrk="1" hangingPunct="1"/>
            <a:r>
              <a:rPr lang="es-ES" altLang="es-AR" sz="1600">
                <a:solidFill>
                  <a:schemeClr val="bg2"/>
                </a:solidFill>
              </a:rPr>
              <a:t> SERVICIOS</a:t>
            </a:r>
          </a:p>
        </p:txBody>
      </p:sp>
      <p:sp>
        <p:nvSpPr>
          <p:cNvPr id="45078" name="Oval 22"/>
          <p:cNvSpPr>
            <a:spLocks noChangeArrowheads="1"/>
          </p:cNvSpPr>
          <p:nvPr/>
        </p:nvSpPr>
        <p:spPr bwMode="auto">
          <a:xfrm>
            <a:off x="1331913"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COMITÉ DE</a:t>
            </a:r>
          </a:p>
          <a:p>
            <a:pPr algn="ctr" eaLnBrk="1" hangingPunct="1"/>
            <a:r>
              <a:rPr lang="es-ES" altLang="es-AR" sz="1600">
                <a:solidFill>
                  <a:schemeClr val="bg2"/>
                </a:solidFill>
              </a:rPr>
              <a:t>CONDICIONES Y </a:t>
            </a:r>
          </a:p>
          <a:p>
            <a:pPr algn="ctr" eaLnBrk="1" hangingPunct="1"/>
            <a:r>
              <a:rPr lang="es-ES" altLang="es-AR" sz="1600">
                <a:solidFill>
                  <a:schemeClr val="bg2"/>
                </a:solidFill>
              </a:rPr>
              <a:t>MEDIO AMBIENTE DE </a:t>
            </a:r>
          </a:p>
          <a:p>
            <a:pPr algn="ctr" eaLnBrk="1" hangingPunct="1"/>
            <a:r>
              <a:rPr lang="es-ES" altLang="es-AR" sz="1600">
                <a:solidFill>
                  <a:schemeClr val="bg2"/>
                </a:solidFill>
              </a:rPr>
              <a:t>TRABAJO</a:t>
            </a:r>
          </a:p>
        </p:txBody>
      </p:sp>
      <p:sp>
        <p:nvSpPr>
          <p:cNvPr id="45079" name="Oval 23"/>
          <p:cNvSpPr>
            <a:spLocks noChangeArrowheads="1"/>
          </p:cNvSpPr>
          <p:nvPr/>
        </p:nvSpPr>
        <p:spPr bwMode="auto">
          <a:xfrm>
            <a:off x="6910388" y="1844675"/>
            <a:ext cx="2233612" cy="1439863"/>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a:t>
            </a:r>
          </a:p>
          <a:p>
            <a:pPr algn="ctr" eaLnBrk="1" hangingPunct="1"/>
            <a:r>
              <a:rPr lang="es-ES" altLang="es-AR" sz="1600">
                <a:solidFill>
                  <a:schemeClr val="bg2"/>
                </a:solidFill>
              </a:rPr>
              <a:t> DE RELACIONES </a:t>
            </a:r>
          </a:p>
          <a:p>
            <a:pPr algn="ctr" eaLnBrk="1" hangingPunct="1"/>
            <a:r>
              <a:rPr lang="es-ES" altLang="es-AR" sz="1600">
                <a:solidFill>
                  <a:schemeClr val="bg2"/>
                </a:solidFill>
              </a:rPr>
              <a:t>LABORALES</a:t>
            </a:r>
          </a:p>
        </p:txBody>
      </p:sp>
      <p:sp>
        <p:nvSpPr>
          <p:cNvPr id="45080" name="Oval 24"/>
          <p:cNvSpPr>
            <a:spLocks noChangeArrowheads="1"/>
          </p:cNvSpPr>
          <p:nvPr/>
        </p:nvSpPr>
        <p:spPr bwMode="auto">
          <a:xfrm>
            <a:off x="3276600" y="1989138"/>
            <a:ext cx="2233613"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 DE </a:t>
            </a:r>
          </a:p>
          <a:p>
            <a:pPr algn="ctr" eaLnBrk="1" hangingPunct="1"/>
            <a:r>
              <a:rPr lang="es-ES" altLang="es-AR" sz="1600">
                <a:solidFill>
                  <a:schemeClr val="bg2"/>
                </a:solidFill>
              </a:rPr>
              <a:t>BIENESTAR DE LA</a:t>
            </a:r>
          </a:p>
          <a:p>
            <a:pPr algn="ctr" eaLnBrk="1" hangingPunct="1"/>
            <a:r>
              <a:rPr lang="es-ES" altLang="es-AR" sz="1600">
                <a:solidFill>
                  <a:schemeClr val="bg2"/>
                </a:solidFill>
              </a:rPr>
              <a:t>COMUNIDAD</a:t>
            </a:r>
          </a:p>
          <a:p>
            <a:pPr algn="ctr" eaLnBrk="1" hangingPunct="1"/>
            <a:r>
              <a:rPr lang="es-ES" altLang="es-AR" sz="1600">
                <a:solidFill>
                  <a:schemeClr val="bg2"/>
                </a:solidFill>
              </a:rPr>
              <a:t>UNIVERSITARIA</a:t>
            </a:r>
          </a:p>
        </p:txBody>
      </p:sp>
      <p:sp>
        <p:nvSpPr>
          <p:cNvPr id="45081" name="Oval 25"/>
          <p:cNvSpPr>
            <a:spLocks noChangeArrowheads="1"/>
          </p:cNvSpPr>
          <p:nvPr/>
        </p:nvSpPr>
        <p:spPr bwMode="auto">
          <a:xfrm>
            <a:off x="3492500" y="4652963"/>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UNIVERSITARIO</a:t>
            </a:r>
          </a:p>
          <a:p>
            <a:pPr algn="ctr" eaLnBrk="1" hangingPunct="1"/>
            <a:r>
              <a:rPr lang="es-ES" altLang="es-AR" sz="1600">
                <a:solidFill>
                  <a:schemeClr val="bg2"/>
                </a:solidFill>
              </a:rPr>
              <a:t>DE SALUD</a:t>
            </a:r>
          </a:p>
        </p:txBody>
      </p:sp>
      <p:sp>
        <p:nvSpPr>
          <p:cNvPr id="45082" name="Oval 26"/>
          <p:cNvSpPr>
            <a:spLocks noChangeArrowheads="1"/>
          </p:cNvSpPr>
          <p:nvPr/>
        </p:nvSpPr>
        <p:spPr bwMode="auto">
          <a:xfrm>
            <a:off x="7235825" y="4365625"/>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DEPARTAMENTO</a:t>
            </a:r>
          </a:p>
          <a:p>
            <a:pPr algn="ctr" eaLnBrk="1" hangingPunct="1"/>
            <a:r>
              <a:rPr lang="es-ES" altLang="es-AR" sz="1600">
                <a:solidFill>
                  <a:schemeClr val="bg2"/>
                </a:solidFill>
              </a:rPr>
              <a:t>DE</a:t>
            </a:r>
          </a:p>
          <a:p>
            <a:pPr algn="ctr" eaLnBrk="1" hangingPunct="1"/>
            <a:r>
              <a:rPr lang="es-ES" altLang="es-AR" sz="1600">
                <a:solidFill>
                  <a:schemeClr val="bg2"/>
                </a:solidFill>
              </a:rPr>
              <a:t>SERVICIO SOCIAL</a:t>
            </a:r>
          </a:p>
        </p:txBody>
      </p:sp>
      <p:sp>
        <p:nvSpPr>
          <p:cNvPr id="45083" name="Oval 27"/>
          <p:cNvSpPr>
            <a:spLocks noChangeArrowheads="1"/>
          </p:cNvSpPr>
          <p:nvPr/>
        </p:nvSpPr>
        <p:spPr bwMode="auto">
          <a:xfrm>
            <a:off x="0" y="4292600"/>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DE SEGURIDAD</a:t>
            </a:r>
          </a:p>
          <a:p>
            <a:pPr algn="ctr" eaLnBrk="1" hangingPunct="1"/>
            <a:r>
              <a:rPr lang="es-ES" altLang="es-AR" sz="1600">
                <a:solidFill>
                  <a:schemeClr val="bg2"/>
                </a:solidFill>
              </a:rPr>
              <a:t> E HIGIENE</a:t>
            </a:r>
          </a:p>
        </p:txBody>
      </p:sp>
      <p:sp>
        <p:nvSpPr>
          <p:cNvPr id="45084" name="Oval 28"/>
          <p:cNvSpPr>
            <a:spLocks noChangeArrowheads="1"/>
          </p:cNvSpPr>
          <p:nvPr/>
        </p:nvSpPr>
        <p:spPr bwMode="auto">
          <a:xfrm>
            <a:off x="5651500"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AREA </a:t>
            </a:r>
          </a:p>
          <a:p>
            <a:pPr algn="ctr" eaLnBrk="1" hangingPunct="1"/>
            <a:r>
              <a:rPr lang="es-ES" altLang="es-AR" sz="1600">
                <a:solidFill>
                  <a:schemeClr val="bg2"/>
                </a:solidFill>
              </a:rPr>
              <a:t>DE </a:t>
            </a:r>
          </a:p>
          <a:p>
            <a:pPr algn="ctr" eaLnBrk="1" hangingPunct="1"/>
            <a:r>
              <a:rPr lang="es-ES" altLang="es-AR" sz="1600">
                <a:solidFill>
                  <a:schemeClr val="bg2"/>
                </a:solidFill>
              </a:rPr>
              <a:t>CAPACITACIÓN</a:t>
            </a:r>
          </a:p>
        </p:txBody>
      </p:sp>
      <p:sp>
        <p:nvSpPr>
          <p:cNvPr id="45085" name="Line 29"/>
          <p:cNvSpPr>
            <a:spLocks noChangeShapeType="1"/>
          </p:cNvSpPr>
          <p:nvPr/>
        </p:nvSpPr>
        <p:spPr bwMode="auto">
          <a:xfrm>
            <a:off x="7956550" y="3284538"/>
            <a:ext cx="503238"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86" name="Line 30"/>
          <p:cNvSpPr>
            <a:spLocks noChangeShapeType="1"/>
          </p:cNvSpPr>
          <p:nvPr/>
        </p:nvSpPr>
        <p:spPr bwMode="auto">
          <a:xfrm flipH="1">
            <a:off x="6516688" y="3284538"/>
            <a:ext cx="1439862"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87" name="Line 31"/>
          <p:cNvSpPr>
            <a:spLocks noChangeShapeType="1"/>
          </p:cNvSpPr>
          <p:nvPr/>
        </p:nvSpPr>
        <p:spPr bwMode="auto">
          <a:xfrm flipH="1">
            <a:off x="1258888" y="981075"/>
            <a:ext cx="2232025"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88" name="Line 32"/>
          <p:cNvSpPr>
            <a:spLocks noChangeShapeType="1"/>
          </p:cNvSpPr>
          <p:nvPr/>
        </p:nvSpPr>
        <p:spPr bwMode="auto">
          <a:xfrm flipH="1">
            <a:off x="611188" y="3357563"/>
            <a:ext cx="720725"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89" name="Line 33"/>
          <p:cNvSpPr>
            <a:spLocks noChangeShapeType="1"/>
          </p:cNvSpPr>
          <p:nvPr/>
        </p:nvSpPr>
        <p:spPr bwMode="auto">
          <a:xfrm>
            <a:off x="1331913" y="3357563"/>
            <a:ext cx="1008062" cy="20875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90" name="Line 34"/>
          <p:cNvSpPr>
            <a:spLocks noChangeShapeType="1"/>
          </p:cNvSpPr>
          <p:nvPr/>
        </p:nvSpPr>
        <p:spPr bwMode="auto">
          <a:xfrm>
            <a:off x="4427538" y="3357563"/>
            <a:ext cx="0" cy="13668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091" name="Oval 35"/>
          <p:cNvSpPr>
            <a:spLocks noChangeArrowheads="1"/>
          </p:cNvSpPr>
          <p:nvPr/>
        </p:nvSpPr>
        <p:spPr bwMode="auto">
          <a:xfrm>
            <a:off x="3348038" y="0"/>
            <a:ext cx="2233612" cy="1628775"/>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a:solidFill>
                  <a:schemeClr val="bg2"/>
                </a:solidFill>
              </a:rPr>
              <a:t>RECTORADO</a:t>
            </a:r>
          </a:p>
          <a:p>
            <a:pPr algn="ctr" eaLnBrk="1" hangingPunct="1"/>
            <a:r>
              <a:rPr lang="es-ES" altLang="es-AR">
                <a:solidFill>
                  <a:schemeClr val="bg2"/>
                </a:solidFill>
              </a:rPr>
              <a:t>RECTOR</a:t>
            </a:r>
          </a:p>
        </p:txBody>
      </p:sp>
      <p:sp>
        <p:nvSpPr>
          <p:cNvPr id="45092" name="Oval 36"/>
          <p:cNvSpPr>
            <a:spLocks noChangeArrowheads="1"/>
          </p:cNvSpPr>
          <p:nvPr/>
        </p:nvSpPr>
        <p:spPr bwMode="auto">
          <a:xfrm>
            <a:off x="179388" y="1916113"/>
            <a:ext cx="2233612"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SECRETARIA</a:t>
            </a:r>
          </a:p>
          <a:p>
            <a:pPr algn="ctr" eaLnBrk="1" hangingPunct="1"/>
            <a:r>
              <a:rPr lang="es-ES" altLang="es-AR" sz="1600">
                <a:solidFill>
                  <a:schemeClr val="bg2"/>
                </a:solidFill>
              </a:rPr>
              <a:t> DE OBRAS Y</a:t>
            </a:r>
          </a:p>
          <a:p>
            <a:pPr algn="ctr" eaLnBrk="1" hangingPunct="1"/>
            <a:r>
              <a:rPr lang="es-ES" altLang="es-AR" sz="1600">
                <a:solidFill>
                  <a:schemeClr val="bg2"/>
                </a:solidFill>
              </a:rPr>
              <a:t> SERVICIOS</a:t>
            </a:r>
          </a:p>
        </p:txBody>
      </p:sp>
      <p:sp>
        <p:nvSpPr>
          <p:cNvPr id="45093" name="Oval 37"/>
          <p:cNvSpPr>
            <a:spLocks noChangeArrowheads="1"/>
          </p:cNvSpPr>
          <p:nvPr/>
        </p:nvSpPr>
        <p:spPr bwMode="auto">
          <a:xfrm>
            <a:off x="1331913"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COMITÉ DE</a:t>
            </a:r>
          </a:p>
          <a:p>
            <a:pPr algn="ctr" eaLnBrk="1" hangingPunct="1"/>
            <a:r>
              <a:rPr lang="es-ES" altLang="es-AR" sz="1600">
                <a:solidFill>
                  <a:schemeClr val="bg2"/>
                </a:solidFill>
              </a:rPr>
              <a:t>CONDICIONES Y </a:t>
            </a:r>
          </a:p>
          <a:p>
            <a:pPr algn="ctr" eaLnBrk="1" hangingPunct="1"/>
            <a:r>
              <a:rPr lang="es-ES" altLang="es-AR" sz="1600">
                <a:solidFill>
                  <a:schemeClr val="bg2"/>
                </a:solidFill>
              </a:rPr>
              <a:t>MEDIO AMBIENTE DE </a:t>
            </a:r>
          </a:p>
          <a:p>
            <a:pPr algn="ctr" eaLnBrk="1" hangingPunct="1"/>
            <a:r>
              <a:rPr lang="es-ES" altLang="es-AR" sz="1600">
                <a:solidFill>
                  <a:schemeClr val="bg2"/>
                </a:solidFill>
              </a:rPr>
              <a:t>TRABAJO</a:t>
            </a:r>
          </a:p>
        </p:txBody>
      </p:sp>
      <p:sp>
        <p:nvSpPr>
          <p:cNvPr id="45094" name="Oval 38"/>
          <p:cNvSpPr>
            <a:spLocks noChangeArrowheads="1"/>
          </p:cNvSpPr>
          <p:nvPr/>
        </p:nvSpPr>
        <p:spPr bwMode="auto">
          <a:xfrm>
            <a:off x="6910388" y="1844675"/>
            <a:ext cx="2233612" cy="1439863"/>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a:t>
            </a:r>
          </a:p>
          <a:p>
            <a:pPr algn="ctr" eaLnBrk="1" hangingPunct="1"/>
            <a:r>
              <a:rPr lang="es-ES" altLang="es-AR" sz="1600">
                <a:solidFill>
                  <a:schemeClr val="bg2"/>
                </a:solidFill>
              </a:rPr>
              <a:t> DE RELACIONES </a:t>
            </a:r>
          </a:p>
          <a:p>
            <a:pPr algn="ctr" eaLnBrk="1" hangingPunct="1"/>
            <a:r>
              <a:rPr lang="es-ES" altLang="es-AR" sz="1600">
                <a:solidFill>
                  <a:schemeClr val="bg2"/>
                </a:solidFill>
              </a:rPr>
              <a:t>LABORALES</a:t>
            </a:r>
          </a:p>
        </p:txBody>
      </p:sp>
      <p:sp>
        <p:nvSpPr>
          <p:cNvPr id="45095" name="Oval 39"/>
          <p:cNvSpPr>
            <a:spLocks noChangeArrowheads="1"/>
          </p:cNvSpPr>
          <p:nvPr/>
        </p:nvSpPr>
        <p:spPr bwMode="auto">
          <a:xfrm>
            <a:off x="3276600" y="1989138"/>
            <a:ext cx="2233613" cy="1439862"/>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SUBSECRETARIA DE </a:t>
            </a:r>
          </a:p>
          <a:p>
            <a:pPr algn="ctr" eaLnBrk="1" hangingPunct="1"/>
            <a:r>
              <a:rPr lang="es-ES" altLang="es-AR" sz="1600">
                <a:solidFill>
                  <a:schemeClr val="bg2"/>
                </a:solidFill>
              </a:rPr>
              <a:t>BIENESTAR DE LA</a:t>
            </a:r>
          </a:p>
          <a:p>
            <a:pPr algn="ctr" eaLnBrk="1" hangingPunct="1"/>
            <a:r>
              <a:rPr lang="es-ES" altLang="es-AR" sz="1600">
                <a:solidFill>
                  <a:schemeClr val="bg2"/>
                </a:solidFill>
              </a:rPr>
              <a:t>COMUNIDAD</a:t>
            </a:r>
          </a:p>
          <a:p>
            <a:pPr algn="ctr" eaLnBrk="1" hangingPunct="1"/>
            <a:r>
              <a:rPr lang="es-ES" altLang="es-AR" sz="1600">
                <a:solidFill>
                  <a:schemeClr val="bg2"/>
                </a:solidFill>
              </a:rPr>
              <a:t>UNIVERSITARIA</a:t>
            </a:r>
          </a:p>
        </p:txBody>
      </p:sp>
      <p:sp>
        <p:nvSpPr>
          <p:cNvPr id="45096" name="Oval 40"/>
          <p:cNvSpPr>
            <a:spLocks noChangeArrowheads="1"/>
          </p:cNvSpPr>
          <p:nvPr/>
        </p:nvSpPr>
        <p:spPr bwMode="auto">
          <a:xfrm>
            <a:off x="3492500" y="4652963"/>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UNIVERSITARIO</a:t>
            </a:r>
          </a:p>
          <a:p>
            <a:pPr algn="ctr" eaLnBrk="1" hangingPunct="1"/>
            <a:r>
              <a:rPr lang="es-ES" altLang="es-AR" sz="1600">
                <a:solidFill>
                  <a:schemeClr val="bg2"/>
                </a:solidFill>
              </a:rPr>
              <a:t>DE SALUD</a:t>
            </a:r>
          </a:p>
        </p:txBody>
      </p:sp>
      <p:sp>
        <p:nvSpPr>
          <p:cNvPr id="45097" name="Oval 41"/>
          <p:cNvSpPr>
            <a:spLocks noChangeArrowheads="1"/>
          </p:cNvSpPr>
          <p:nvPr/>
        </p:nvSpPr>
        <p:spPr bwMode="auto">
          <a:xfrm>
            <a:off x="7235825" y="4365625"/>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DEPARTAMENTO</a:t>
            </a:r>
          </a:p>
          <a:p>
            <a:pPr algn="ctr" eaLnBrk="1" hangingPunct="1"/>
            <a:r>
              <a:rPr lang="es-ES" altLang="es-AR" sz="1600">
                <a:solidFill>
                  <a:schemeClr val="bg2"/>
                </a:solidFill>
              </a:rPr>
              <a:t>DE</a:t>
            </a:r>
          </a:p>
          <a:p>
            <a:pPr algn="ctr" eaLnBrk="1" hangingPunct="1"/>
            <a:r>
              <a:rPr lang="es-ES" altLang="es-AR" sz="1600">
                <a:solidFill>
                  <a:schemeClr val="bg2"/>
                </a:solidFill>
              </a:rPr>
              <a:t>SERVICIO SOCIAL</a:t>
            </a:r>
          </a:p>
        </p:txBody>
      </p:sp>
      <p:sp>
        <p:nvSpPr>
          <p:cNvPr id="45098" name="Oval 42"/>
          <p:cNvSpPr>
            <a:spLocks noChangeArrowheads="1"/>
          </p:cNvSpPr>
          <p:nvPr/>
        </p:nvSpPr>
        <p:spPr bwMode="auto">
          <a:xfrm>
            <a:off x="0" y="4292600"/>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SERVICIO </a:t>
            </a:r>
          </a:p>
          <a:p>
            <a:pPr algn="ctr" eaLnBrk="1" hangingPunct="1"/>
            <a:r>
              <a:rPr lang="es-ES" altLang="es-AR" sz="1600">
                <a:solidFill>
                  <a:schemeClr val="bg2"/>
                </a:solidFill>
              </a:rPr>
              <a:t>DE SEGURIDAD</a:t>
            </a:r>
          </a:p>
          <a:p>
            <a:pPr algn="ctr" eaLnBrk="1" hangingPunct="1"/>
            <a:r>
              <a:rPr lang="es-ES" altLang="es-AR" sz="1600">
                <a:solidFill>
                  <a:schemeClr val="bg2"/>
                </a:solidFill>
              </a:rPr>
              <a:t> E HIGIENE</a:t>
            </a:r>
          </a:p>
        </p:txBody>
      </p:sp>
      <p:sp>
        <p:nvSpPr>
          <p:cNvPr id="45099" name="Oval 43"/>
          <p:cNvSpPr>
            <a:spLocks noChangeArrowheads="1"/>
          </p:cNvSpPr>
          <p:nvPr/>
        </p:nvSpPr>
        <p:spPr bwMode="auto">
          <a:xfrm>
            <a:off x="5651500" y="5373688"/>
            <a:ext cx="1908175" cy="107950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a:solidFill>
                  <a:schemeClr val="bg2"/>
                </a:solidFill>
              </a:rPr>
              <a:t>AREA </a:t>
            </a:r>
          </a:p>
          <a:p>
            <a:pPr algn="ctr" eaLnBrk="1" hangingPunct="1"/>
            <a:r>
              <a:rPr lang="es-ES" altLang="es-AR" sz="1600">
                <a:solidFill>
                  <a:schemeClr val="bg2"/>
                </a:solidFill>
              </a:rPr>
              <a:t>DE </a:t>
            </a:r>
          </a:p>
          <a:p>
            <a:pPr algn="ctr" eaLnBrk="1" hangingPunct="1"/>
            <a:r>
              <a:rPr lang="es-ES" altLang="es-AR" sz="1600">
                <a:solidFill>
                  <a:schemeClr val="bg2"/>
                </a:solidFill>
              </a:rPr>
              <a:t>CAPACITACIÓN</a:t>
            </a:r>
          </a:p>
        </p:txBody>
      </p:sp>
      <p:sp>
        <p:nvSpPr>
          <p:cNvPr id="45100" name="Line 44"/>
          <p:cNvSpPr>
            <a:spLocks noChangeShapeType="1"/>
          </p:cNvSpPr>
          <p:nvPr/>
        </p:nvSpPr>
        <p:spPr bwMode="auto">
          <a:xfrm>
            <a:off x="7956550" y="3284538"/>
            <a:ext cx="503238"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1" name="Line 45"/>
          <p:cNvSpPr>
            <a:spLocks noChangeShapeType="1"/>
          </p:cNvSpPr>
          <p:nvPr/>
        </p:nvSpPr>
        <p:spPr bwMode="auto">
          <a:xfrm flipH="1">
            <a:off x="6516688" y="3284538"/>
            <a:ext cx="1439862" cy="2232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pSp>
        <p:nvGrpSpPr>
          <p:cNvPr id="45102" name="Group 64"/>
          <p:cNvGrpSpPr>
            <a:grpSpLocks/>
          </p:cNvGrpSpPr>
          <p:nvPr/>
        </p:nvGrpSpPr>
        <p:grpSpPr bwMode="auto">
          <a:xfrm>
            <a:off x="0" y="0"/>
            <a:ext cx="9144000" cy="6453188"/>
            <a:chOff x="0" y="0"/>
            <a:chExt cx="5760" cy="4065"/>
          </a:xfrm>
        </p:grpSpPr>
        <p:sp>
          <p:nvSpPr>
            <p:cNvPr id="45103" name="Line 46"/>
            <p:cNvSpPr>
              <a:spLocks noChangeShapeType="1"/>
            </p:cNvSpPr>
            <p:nvPr/>
          </p:nvSpPr>
          <p:spPr bwMode="auto">
            <a:xfrm>
              <a:off x="3424" y="618"/>
              <a:ext cx="1543" cy="5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4" name="Line 47"/>
            <p:cNvSpPr>
              <a:spLocks noChangeShapeType="1"/>
            </p:cNvSpPr>
            <p:nvPr/>
          </p:nvSpPr>
          <p:spPr bwMode="auto">
            <a:xfrm>
              <a:off x="2835" y="1026"/>
              <a:ext cx="0"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5" name="Line 48"/>
            <p:cNvSpPr>
              <a:spLocks noChangeShapeType="1"/>
            </p:cNvSpPr>
            <p:nvPr/>
          </p:nvSpPr>
          <p:spPr bwMode="auto">
            <a:xfrm flipH="1">
              <a:off x="793" y="618"/>
              <a:ext cx="1406" cy="58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6" name="Line 49"/>
            <p:cNvSpPr>
              <a:spLocks noChangeShapeType="1"/>
            </p:cNvSpPr>
            <p:nvPr/>
          </p:nvSpPr>
          <p:spPr bwMode="auto">
            <a:xfrm flipH="1">
              <a:off x="385" y="2115"/>
              <a:ext cx="454" cy="6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7" name="Line 50"/>
            <p:cNvSpPr>
              <a:spLocks noChangeShapeType="1"/>
            </p:cNvSpPr>
            <p:nvPr/>
          </p:nvSpPr>
          <p:spPr bwMode="auto">
            <a:xfrm>
              <a:off x="839" y="2115"/>
              <a:ext cx="635" cy="131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8" name="Line 51"/>
            <p:cNvSpPr>
              <a:spLocks noChangeShapeType="1"/>
            </p:cNvSpPr>
            <p:nvPr/>
          </p:nvSpPr>
          <p:spPr bwMode="auto">
            <a:xfrm>
              <a:off x="2789" y="2115"/>
              <a:ext cx="0" cy="8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09" name="Oval 52"/>
            <p:cNvSpPr>
              <a:spLocks noChangeArrowheads="1"/>
            </p:cNvSpPr>
            <p:nvPr/>
          </p:nvSpPr>
          <p:spPr bwMode="auto">
            <a:xfrm>
              <a:off x="2109" y="0"/>
              <a:ext cx="1407" cy="1026"/>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dirty="0">
                  <a:solidFill>
                    <a:srgbClr val="002060"/>
                  </a:solidFill>
                </a:rPr>
                <a:t>RECTORADO</a:t>
              </a:r>
            </a:p>
            <a:p>
              <a:pPr algn="ctr" eaLnBrk="1" hangingPunct="1"/>
              <a:r>
                <a:rPr lang="es-ES" altLang="es-AR" dirty="0">
                  <a:solidFill>
                    <a:srgbClr val="002060"/>
                  </a:solidFill>
                </a:rPr>
                <a:t>RECTOR</a:t>
              </a:r>
            </a:p>
          </p:txBody>
        </p:sp>
        <p:sp>
          <p:nvSpPr>
            <p:cNvPr id="45110" name="Oval 53"/>
            <p:cNvSpPr>
              <a:spLocks noChangeArrowheads="1"/>
            </p:cNvSpPr>
            <p:nvPr/>
          </p:nvSpPr>
          <p:spPr bwMode="auto">
            <a:xfrm>
              <a:off x="113" y="1207"/>
              <a:ext cx="1407" cy="907"/>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SECRETARIA</a:t>
              </a:r>
            </a:p>
            <a:p>
              <a:pPr algn="ctr" eaLnBrk="1" hangingPunct="1"/>
              <a:r>
                <a:rPr lang="es-ES" altLang="es-AR" sz="1600" dirty="0">
                  <a:solidFill>
                    <a:srgbClr val="002060"/>
                  </a:solidFill>
                </a:rPr>
                <a:t> DE OBRAS Y</a:t>
              </a:r>
            </a:p>
            <a:p>
              <a:pPr algn="ctr" eaLnBrk="1" hangingPunct="1"/>
              <a:r>
                <a:rPr lang="es-ES" altLang="es-AR" sz="1600" dirty="0">
                  <a:solidFill>
                    <a:srgbClr val="002060"/>
                  </a:solidFill>
                </a:rPr>
                <a:t> SERVICIOS</a:t>
              </a:r>
            </a:p>
          </p:txBody>
        </p:sp>
        <p:sp>
          <p:nvSpPr>
            <p:cNvPr id="45111" name="Oval 54"/>
            <p:cNvSpPr>
              <a:spLocks noChangeArrowheads="1"/>
            </p:cNvSpPr>
            <p:nvPr/>
          </p:nvSpPr>
          <p:spPr bwMode="auto">
            <a:xfrm>
              <a:off x="839" y="3385"/>
              <a:ext cx="1202" cy="68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COMITÉ DE</a:t>
              </a:r>
            </a:p>
            <a:p>
              <a:pPr algn="ctr" eaLnBrk="1" hangingPunct="1"/>
              <a:r>
                <a:rPr lang="es-ES" altLang="es-AR" sz="1600" dirty="0">
                  <a:solidFill>
                    <a:srgbClr val="002060"/>
                  </a:solidFill>
                </a:rPr>
                <a:t>CONDICIONES Y </a:t>
              </a:r>
            </a:p>
            <a:p>
              <a:pPr algn="ctr" eaLnBrk="1" hangingPunct="1"/>
              <a:r>
                <a:rPr lang="es-ES" altLang="es-AR" sz="1600" dirty="0">
                  <a:solidFill>
                    <a:srgbClr val="002060"/>
                  </a:solidFill>
                </a:rPr>
                <a:t>MEDIO AMBIENTE DE </a:t>
              </a:r>
            </a:p>
            <a:p>
              <a:pPr algn="ctr" eaLnBrk="1" hangingPunct="1"/>
              <a:r>
                <a:rPr lang="es-ES" altLang="es-AR" sz="1600" dirty="0">
                  <a:solidFill>
                    <a:srgbClr val="002060"/>
                  </a:solidFill>
                </a:rPr>
                <a:t>TRABAJO</a:t>
              </a:r>
            </a:p>
          </p:txBody>
        </p:sp>
        <p:sp>
          <p:nvSpPr>
            <p:cNvPr id="45112" name="Oval 55"/>
            <p:cNvSpPr>
              <a:spLocks noChangeArrowheads="1"/>
            </p:cNvSpPr>
            <p:nvPr/>
          </p:nvSpPr>
          <p:spPr bwMode="auto">
            <a:xfrm>
              <a:off x="4353" y="1162"/>
              <a:ext cx="1407" cy="907"/>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SUBSECRETARIA</a:t>
              </a:r>
            </a:p>
            <a:p>
              <a:pPr algn="ctr" eaLnBrk="1" hangingPunct="1"/>
              <a:r>
                <a:rPr lang="es-ES" altLang="es-AR" sz="1600" dirty="0">
                  <a:solidFill>
                    <a:srgbClr val="002060"/>
                  </a:solidFill>
                </a:rPr>
                <a:t> DE RELACIONES </a:t>
              </a:r>
            </a:p>
            <a:p>
              <a:pPr algn="ctr" eaLnBrk="1" hangingPunct="1"/>
              <a:r>
                <a:rPr lang="es-ES" altLang="es-AR" sz="1600" dirty="0">
                  <a:solidFill>
                    <a:srgbClr val="002060"/>
                  </a:solidFill>
                </a:rPr>
                <a:t>LABORALES</a:t>
              </a:r>
            </a:p>
          </p:txBody>
        </p:sp>
        <p:sp>
          <p:nvSpPr>
            <p:cNvPr id="45113" name="Oval 56"/>
            <p:cNvSpPr>
              <a:spLocks noChangeArrowheads="1"/>
            </p:cNvSpPr>
            <p:nvPr/>
          </p:nvSpPr>
          <p:spPr bwMode="auto">
            <a:xfrm>
              <a:off x="2064" y="1253"/>
              <a:ext cx="1407" cy="907"/>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SUBSECRETARIA DE </a:t>
              </a:r>
            </a:p>
            <a:p>
              <a:pPr algn="ctr" eaLnBrk="1" hangingPunct="1"/>
              <a:r>
                <a:rPr lang="es-ES" altLang="es-AR" sz="1600" dirty="0">
                  <a:solidFill>
                    <a:srgbClr val="002060"/>
                  </a:solidFill>
                </a:rPr>
                <a:t>BIENESTAR DE LA</a:t>
              </a:r>
            </a:p>
            <a:p>
              <a:pPr algn="ctr" eaLnBrk="1" hangingPunct="1"/>
              <a:r>
                <a:rPr lang="es-ES" altLang="es-AR" sz="1600" dirty="0">
                  <a:solidFill>
                    <a:srgbClr val="002060"/>
                  </a:solidFill>
                </a:rPr>
                <a:t>COMUNIDAD</a:t>
              </a:r>
            </a:p>
            <a:p>
              <a:pPr algn="ctr" eaLnBrk="1" hangingPunct="1"/>
              <a:r>
                <a:rPr lang="es-ES" altLang="es-AR" sz="1600" dirty="0">
                  <a:solidFill>
                    <a:srgbClr val="002060"/>
                  </a:solidFill>
                </a:rPr>
                <a:t>UNIVERSITARIA</a:t>
              </a:r>
            </a:p>
          </p:txBody>
        </p:sp>
        <p:sp>
          <p:nvSpPr>
            <p:cNvPr id="45114" name="Oval 57"/>
            <p:cNvSpPr>
              <a:spLocks noChangeArrowheads="1"/>
            </p:cNvSpPr>
            <p:nvPr/>
          </p:nvSpPr>
          <p:spPr bwMode="auto">
            <a:xfrm>
              <a:off x="2200" y="2931"/>
              <a:ext cx="1202" cy="68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SERVICIO </a:t>
              </a:r>
            </a:p>
            <a:p>
              <a:pPr algn="ctr" eaLnBrk="1" hangingPunct="1"/>
              <a:r>
                <a:rPr lang="es-ES" altLang="es-AR" sz="1600" dirty="0">
                  <a:solidFill>
                    <a:srgbClr val="002060"/>
                  </a:solidFill>
                </a:rPr>
                <a:t>UNIVERSITARIO</a:t>
              </a:r>
            </a:p>
            <a:p>
              <a:pPr algn="ctr" eaLnBrk="1" hangingPunct="1"/>
              <a:r>
                <a:rPr lang="es-ES" altLang="es-AR" sz="1600" dirty="0">
                  <a:solidFill>
                    <a:srgbClr val="002060"/>
                  </a:solidFill>
                </a:rPr>
                <a:t>DE SALUD</a:t>
              </a:r>
            </a:p>
          </p:txBody>
        </p:sp>
        <p:sp>
          <p:nvSpPr>
            <p:cNvPr id="45115" name="Oval 58"/>
            <p:cNvSpPr>
              <a:spLocks noChangeArrowheads="1"/>
            </p:cNvSpPr>
            <p:nvPr/>
          </p:nvSpPr>
          <p:spPr bwMode="auto">
            <a:xfrm>
              <a:off x="4558" y="2750"/>
              <a:ext cx="1202" cy="68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DEPARTAMENTO</a:t>
              </a:r>
            </a:p>
            <a:p>
              <a:pPr algn="ctr" eaLnBrk="1" hangingPunct="1"/>
              <a:r>
                <a:rPr lang="es-ES" altLang="es-AR" sz="1600" dirty="0">
                  <a:solidFill>
                    <a:srgbClr val="002060"/>
                  </a:solidFill>
                </a:rPr>
                <a:t>DE</a:t>
              </a:r>
            </a:p>
            <a:p>
              <a:pPr algn="ctr" eaLnBrk="1" hangingPunct="1"/>
              <a:r>
                <a:rPr lang="es-ES" altLang="es-AR" sz="1600" dirty="0">
                  <a:solidFill>
                    <a:srgbClr val="002060"/>
                  </a:solidFill>
                </a:rPr>
                <a:t>SERVICIO SOCIAL</a:t>
              </a:r>
            </a:p>
          </p:txBody>
        </p:sp>
        <p:sp>
          <p:nvSpPr>
            <p:cNvPr id="45116" name="Oval 59"/>
            <p:cNvSpPr>
              <a:spLocks noChangeArrowheads="1"/>
            </p:cNvSpPr>
            <p:nvPr/>
          </p:nvSpPr>
          <p:spPr bwMode="auto">
            <a:xfrm>
              <a:off x="0" y="2704"/>
              <a:ext cx="1202" cy="68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SERVICIO </a:t>
              </a:r>
            </a:p>
            <a:p>
              <a:pPr algn="ctr" eaLnBrk="1" hangingPunct="1"/>
              <a:r>
                <a:rPr lang="es-ES" altLang="es-AR" sz="1600" dirty="0">
                  <a:solidFill>
                    <a:srgbClr val="002060"/>
                  </a:solidFill>
                </a:rPr>
                <a:t>DE SEGURIDAD</a:t>
              </a:r>
            </a:p>
            <a:p>
              <a:pPr algn="ctr" eaLnBrk="1" hangingPunct="1"/>
              <a:r>
                <a:rPr lang="es-ES" altLang="es-AR" sz="1600" dirty="0">
                  <a:solidFill>
                    <a:srgbClr val="002060"/>
                  </a:solidFill>
                </a:rPr>
                <a:t> E HIGIENE</a:t>
              </a:r>
            </a:p>
          </p:txBody>
        </p:sp>
        <p:sp>
          <p:nvSpPr>
            <p:cNvPr id="45117" name="Oval 60"/>
            <p:cNvSpPr>
              <a:spLocks noChangeArrowheads="1"/>
            </p:cNvSpPr>
            <p:nvPr/>
          </p:nvSpPr>
          <p:spPr bwMode="auto">
            <a:xfrm>
              <a:off x="3560" y="3385"/>
              <a:ext cx="1202" cy="680"/>
            </a:xfrm>
            <a:prstGeom prst="ellipse">
              <a:avLst/>
            </a:prstGeom>
            <a:solidFill>
              <a:srgbClr val="FFCC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1600" dirty="0">
                  <a:solidFill>
                    <a:srgbClr val="002060"/>
                  </a:solidFill>
                </a:rPr>
                <a:t>AREA </a:t>
              </a:r>
            </a:p>
            <a:p>
              <a:pPr algn="ctr" eaLnBrk="1" hangingPunct="1"/>
              <a:r>
                <a:rPr lang="es-ES" altLang="es-AR" sz="1600" dirty="0">
                  <a:solidFill>
                    <a:srgbClr val="002060"/>
                  </a:solidFill>
                </a:rPr>
                <a:t>DE </a:t>
              </a:r>
            </a:p>
            <a:p>
              <a:pPr algn="ctr" eaLnBrk="1" hangingPunct="1"/>
              <a:r>
                <a:rPr lang="es-ES" altLang="es-AR" sz="1600" dirty="0">
                  <a:solidFill>
                    <a:srgbClr val="002060"/>
                  </a:solidFill>
                </a:rPr>
                <a:t>CAPACITACIÓN</a:t>
              </a:r>
            </a:p>
          </p:txBody>
        </p:sp>
        <p:sp>
          <p:nvSpPr>
            <p:cNvPr id="45118" name="Line 61"/>
            <p:cNvSpPr>
              <a:spLocks noChangeShapeType="1"/>
            </p:cNvSpPr>
            <p:nvPr/>
          </p:nvSpPr>
          <p:spPr bwMode="auto">
            <a:xfrm>
              <a:off x="5012" y="2069"/>
              <a:ext cx="317" cy="7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sp>
          <p:nvSpPr>
            <p:cNvPr id="45119" name="Line 62"/>
            <p:cNvSpPr>
              <a:spLocks noChangeShapeType="1"/>
            </p:cNvSpPr>
            <p:nvPr/>
          </p:nvSpPr>
          <p:spPr bwMode="auto">
            <a:xfrm flipH="1">
              <a:off x="4105" y="2069"/>
              <a:ext cx="907" cy="140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A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AR" dirty="0" smtClean="0"/>
              <a:t>SINDICATOS</a:t>
            </a:r>
            <a:endParaRPr lang="es-AR" dirty="0"/>
          </a:p>
        </p:txBody>
      </p:sp>
      <p:sp>
        <p:nvSpPr>
          <p:cNvPr id="3" name="Marcador de contenido 2"/>
          <p:cNvSpPr>
            <a:spLocks noGrp="1"/>
          </p:cNvSpPr>
          <p:nvPr>
            <p:ph idx="1"/>
          </p:nvPr>
        </p:nvSpPr>
        <p:spPr/>
        <p:txBody>
          <a:bodyPr/>
          <a:lstStyle/>
          <a:p>
            <a:r>
              <a:rPr lang="es-AR" sz="3600" dirty="0" smtClean="0"/>
              <a:t>Las Paritarias es el ámbito formal de discusión y sus acuerdos constituyen obligaciones para las partes.</a:t>
            </a:r>
          </a:p>
          <a:p>
            <a:endParaRPr lang="es-AR" sz="3600" dirty="0"/>
          </a:p>
          <a:p>
            <a:r>
              <a:rPr lang="es-AR" sz="3600" dirty="0" smtClean="0"/>
              <a:t>Los representantes de los trabajadores no podrán exigir menos de lo que la ley prescribe.</a:t>
            </a:r>
            <a:endParaRPr lang="es-AR" sz="3600" dirty="0"/>
          </a:p>
        </p:txBody>
      </p:sp>
    </p:spTree>
    <p:extLst>
      <p:ext uri="{BB962C8B-B14F-4D97-AF65-F5344CB8AC3E}">
        <p14:creationId xmlns:p14="http://schemas.microsoft.com/office/powerpoint/2010/main" val="3131060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533400"/>
            <a:ext cx="8229600" cy="582747"/>
          </a:xfrm>
        </p:spPr>
        <p:txBody>
          <a:bodyPr>
            <a:normAutofit fontScale="90000"/>
          </a:bodyPr>
          <a:lstStyle/>
          <a:p>
            <a:pPr algn="ctr"/>
            <a:r>
              <a:rPr lang="es-AR" dirty="0" smtClean="0"/>
              <a:t>CONADU</a:t>
            </a:r>
            <a:endParaRPr lang="es-AR" dirty="0"/>
          </a:p>
        </p:txBody>
      </p:sp>
      <p:sp>
        <p:nvSpPr>
          <p:cNvPr id="3" name="Marcador de contenido 2"/>
          <p:cNvSpPr>
            <a:spLocks noGrp="1"/>
          </p:cNvSpPr>
          <p:nvPr>
            <p:ph idx="1"/>
          </p:nvPr>
        </p:nvSpPr>
        <p:spPr>
          <a:xfrm>
            <a:off x="250729" y="1116147"/>
            <a:ext cx="8892479" cy="5733256"/>
          </a:xfrm>
        </p:spPr>
        <p:txBody>
          <a:bodyPr/>
          <a:lstStyle/>
          <a:p>
            <a:r>
              <a:rPr lang="es-AR" b="1" dirty="0" smtClean="0"/>
              <a:t>1993</a:t>
            </a:r>
            <a:r>
              <a:rPr lang="es-AR" dirty="0" smtClean="0"/>
              <a:t>-Primer Proyecto  de Convenio Colectivo de Trabajo (incluye </a:t>
            </a:r>
            <a:r>
              <a:rPr lang="es-AR" dirty="0" err="1" smtClean="0"/>
              <a:t>CyMAT</a:t>
            </a:r>
            <a:r>
              <a:rPr lang="es-AR" dirty="0" smtClean="0"/>
              <a:t>)</a:t>
            </a:r>
          </a:p>
          <a:p>
            <a:r>
              <a:rPr lang="es-AR" b="1" dirty="0" smtClean="0"/>
              <a:t>2004 / 2007- </a:t>
            </a:r>
            <a:r>
              <a:rPr lang="es-AR" dirty="0" smtClean="0"/>
              <a:t>Revisiones del Proyecto</a:t>
            </a:r>
          </a:p>
          <a:p>
            <a:r>
              <a:rPr lang="es-AR" b="1" dirty="0" smtClean="0"/>
              <a:t>2007</a:t>
            </a:r>
            <a:r>
              <a:rPr lang="es-AR" dirty="0" smtClean="0"/>
              <a:t>- Curso de Capacitación Gremial (IEC-CONADU)</a:t>
            </a:r>
          </a:p>
          <a:p>
            <a:r>
              <a:rPr lang="es-AR" b="1" dirty="0" smtClean="0"/>
              <a:t>2007</a:t>
            </a:r>
            <a:r>
              <a:rPr lang="es-AR" dirty="0" smtClean="0"/>
              <a:t>-Congreso Extraordinario de CONADU. Debate y Aprobación del Proyecto</a:t>
            </a:r>
          </a:p>
          <a:p>
            <a:r>
              <a:rPr lang="es-AR" b="1" dirty="0" smtClean="0"/>
              <a:t>2007</a:t>
            </a:r>
            <a:r>
              <a:rPr lang="es-AR" dirty="0" smtClean="0"/>
              <a:t>- Acta del CIN – Programa de Salud y Seguridad en las Universidades Nacionales</a:t>
            </a:r>
          </a:p>
          <a:p>
            <a:r>
              <a:rPr lang="es-AR" b="1" dirty="0" smtClean="0"/>
              <a:t>2009</a:t>
            </a:r>
            <a:r>
              <a:rPr lang="es-AR" dirty="0" smtClean="0"/>
              <a:t>- Propuesta del Proyecto Convenio Colectivo de Trabajo al CIN de Pedro </a:t>
            </a:r>
            <a:r>
              <a:rPr lang="es-AR" dirty="0" err="1" smtClean="0"/>
              <a:t>Sanllorenti</a:t>
            </a:r>
            <a:endParaRPr lang="es-AR" dirty="0" smtClean="0"/>
          </a:p>
          <a:p>
            <a:r>
              <a:rPr lang="es-AR" b="1" dirty="0" smtClean="0"/>
              <a:t>2014</a:t>
            </a:r>
            <a:r>
              <a:rPr lang="es-AR" dirty="0" smtClean="0"/>
              <a:t>- (30 de junio)- Acta Acuerdo Programa de Capacitación de </a:t>
            </a:r>
            <a:r>
              <a:rPr lang="es-AR" dirty="0" err="1" smtClean="0"/>
              <a:t>CyMAT</a:t>
            </a:r>
            <a:r>
              <a:rPr lang="es-AR" dirty="0" smtClean="0"/>
              <a:t> en las Universidades Nacionales. PRO.FI.TE.</a:t>
            </a:r>
          </a:p>
          <a:p>
            <a:r>
              <a:rPr lang="es-AR" b="1" dirty="0" smtClean="0"/>
              <a:t>2014</a:t>
            </a:r>
            <a:r>
              <a:rPr lang="es-AR" dirty="0" smtClean="0"/>
              <a:t> Aprobación del Convenio Colectivo de Trabajo</a:t>
            </a:r>
            <a:endParaRPr lang="es-AR" dirty="0"/>
          </a:p>
        </p:txBody>
      </p:sp>
    </p:spTree>
    <p:extLst>
      <p:ext uri="{BB962C8B-B14F-4D97-AF65-F5344CB8AC3E}">
        <p14:creationId xmlns:p14="http://schemas.microsoft.com/office/powerpoint/2010/main" val="2560788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1600200"/>
            <a:ext cx="8229600" cy="4876800"/>
          </a:xfrm>
        </p:spPr>
        <p:txBody>
          <a:bodyPr/>
          <a:lstStyle/>
          <a:p>
            <a:pPr algn="ctr"/>
            <a:r>
              <a:rPr lang="es-AR" sz="4000" dirty="0" smtClean="0"/>
              <a:t>“TENGO QUE DECIR LA VERDAD PARA QUE ME CUIDEN, O MENTIR PARA QUE NO ME CASTIGUEN…”</a:t>
            </a:r>
          </a:p>
          <a:p>
            <a:pPr algn="ctr"/>
            <a:endParaRPr lang="es-AR" sz="4000" dirty="0"/>
          </a:p>
          <a:p>
            <a:pPr algn="r"/>
            <a:r>
              <a:rPr lang="es-AR" sz="2000" dirty="0" smtClean="0"/>
              <a:t>Trabajador universitario entrevistado</a:t>
            </a:r>
            <a:endParaRPr lang="es-AR" sz="2000" dirty="0"/>
          </a:p>
        </p:txBody>
      </p:sp>
    </p:spTree>
    <p:extLst>
      <p:ext uri="{BB962C8B-B14F-4D97-AF65-F5344CB8AC3E}">
        <p14:creationId xmlns:p14="http://schemas.microsoft.com/office/powerpoint/2010/main" val="3793629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idx="1"/>
          </p:nvPr>
        </p:nvSpPr>
        <p:spPr>
          <a:xfrm>
            <a:off x="539552" y="-1035496"/>
            <a:ext cx="8229600" cy="5229225"/>
          </a:xfrm>
        </p:spPr>
        <p:txBody>
          <a:bodyPr/>
          <a:lstStyle/>
          <a:p>
            <a:pPr>
              <a:lnSpc>
                <a:spcPct val="90000"/>
              </a:lnSpc>
            </a:pPr>
            <a:endParaRPr lang="es-AR" altLang="es-AR" sz="2800" dirty="0"/>
          </a:p>
          <a:p>
            <a:pPr>
              <a:lnSpc>
                <a:spcPct val="90000"/>
              </a:lnSpc>
            </a:pPr>
            <a:endParaRPr lang="es-AR" altLang="es-AR" sz="2800" dirty="0"/>
          </a:p>
          <a:p>
            <a:pPr>
              <a:lnSpc>
                <a:spcPct val="90000"/>
              </a:lnSpc>
            </a:pPr>
            <a:r>
              <a:rPr lang="es-AR" altLang="es-AR" sz="2800" dirty="0" smtClean="0"/>
              <a:t> </a:t>
            </a:r>
            <a:endParaRPr lang="es-ES" altLang="es-AR" sz="2800" dirty="0" smtClean="0"/>
          </a:p>
        </p:txBody>
      </p:sp>
      <p:graphicFrame>
        <p:nvGraphicFramePr>
          <p:cNvPr id="2" name="1 Diagrama"/>
          <p:cNvGraphicFramePr/>
          <p:nvPr>
            <p:extLst>
              <p:ext uri="{D42A27DB-BD31-4B8C-83A1-F6EECF244321}">
                <p14:modId xmlns:p14="http://schemas.microsoft.com/office/powerpoint/2010/main" val="3559825862"/>
              </p:ext>
            </p:extLst>
          </p:nvPr>
        </p:nvGraphicFramePr>
        <p:xfrm>
          <a:off x="755576" y="908720"/>
          <a:ext cx="77768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92100"/>
            <a:ext cx="8229600" cy="904875"/>
          </a:xfrm>
        </p:spPr>
        <p:txBody>
          <a:bodyPr/>
          <a:lstStyle/>
          <a:p>
            <a:pPr algn="ctr" fontAlgn="auto">
              <a:spcAft>
                <a:spcPts val="0"/>
              </a:spcAft>
              <a:defRPr/>
            </a:pPr>
            <a:r>
              <a:rPr lang="es-ES" altLang="es-AR" sz="3600" b="1" dirty="0" smtClean="0"/>
              <a:t>Conclusión</a:t>
            </a:r>
            <a:r>
              <a:rPr lang="es-ES" altLang="es-AR" sz="3600" dirty="0" smtClean="0"/>
              <a:t> </a:t>
            </a:r>
          </a:p>
        </p:txBody>
      </p:sp>
      <p:sp>
        <p:nvSpPr>
          <p:cNvPr id="46083" name="Rectangle 3"/>
          <p:cNvSpPr>
            <a:spLocks noGrp="1" noChangeArrowheads="1"/>
          </p:cNvSpPr>
          <p:nvPr>
            <p:ph idx="1"/>
          </p:nvPr>
        </p:nvSpPr>
        <p:spPr>
          <a:xfrm>
            <a:off x="457200" y="1196975"/>
            <a:ext cx="8229600" cy="5327650"/>
          </a:xfrm>
        </p:spPr>
        <p:txBody>
          <a:bodyPr/>
          <a:lstStyle/>
          <a:p>
            <a:pPr>
              <a:lnSpc>
                <a:spcPct val="90000"/>
              </a:lnSpc>
              <a:buFontTx/>
              <a:buNone/>
            </a:pPr>
            <a:r>
              <a:rPr lang="es-ES" altLang="es-AR" b="1" dirty="0" smtClean="0">
                <a:solidFill>
                  <a:srgbClr val="002060"/>
                </a:solidFill>
                <a:effectLst>
                  <a:outerShdw blurRad="38100" dist="38100" dir="2700000" algn="tl">
                    <a:srgbClr val="000000">
                      <a:alpha val="43137"/>
                    </a:srgbClr>
                  </a:outerShdw>
                </a:effectLst>
              </a:rPr>
              <a:t>Estamos en presencia de un MODELO PARTICIPATIVO.</a:t>
            </a:r>
          </a:p>
          <a:p>
            <a:pPr>
              <a:lnSpc>
                <a:spcPct val="90000"/>
              </a:lnSpc>
              <a:buFontTx/>
              <a:buNone/>
            </a:pPr>
            <a:endParaRPr lang="es-ES" altLang="es-AR" b="1" dirty="0" smtClean="0">
              <a:solidFill>
                <a:srgbClr val="002060"/>
              </a:solidFill>
              <a:effectLst>
                <a:outerShdw blurRad="38100" dist="38100" dir="2700000" algn="tl">
                  <a:srgbClr val="000000">
                    <a:alpha val="43137"/>
                  </a:srgbClr>
                </a:outerShdw>
              </a:effectLst>
            </a:endParaRPr>
          </a:p>
          <a:p>
            <a:pPr>
              <a:lnSpc>
                <a:spcPct val="90000"/>
              </a:lnSpc>
            </a:pPr>
            <a:r>
              <a:rPr lang="es-ES" altLang="es-AR" b="1" dirty="0" smtClean="0"/>
              <a:t>Modelo</a:t>
            </a:r>
            <a:r>
              <a:rPr lang="es-ES" altLang="es-AR" dirty="0" smtClean="0"/>
              <a:t> porque contamos con objetivos que permiten trazar una política de las CyMAT, con procedimientos que permiten la aplicación de esas políticas, con dependencias que se encargan de llevar adelante las mismas, con claras, discriminadas y jerárquicas responsabilidades, todo esto en un marco legal con disposiciones del mas alto nivel o sea Ordenanzas del Consejo Superior. </a:t>
            </a:r>
          </a:p>
          <a:p>
            <a:pPr>
              <a:lnSpc>
                <a:spcPct val="90000"/>
              </a:lnSpc>
              <a:buFontTx/>
              <a:buNone/>
            </a:pPr>
            <a:endParaRPr lang="es-ES" altLang="es-AR" dirty="0" smtClean="0"/>
          </a:p>
          <a:p>
            <a:pPr>
              <a:lnSpc>
                <a:spcPct val="90000"/>
              </a:lnSpc>
            </a:pPr>
            <a:r>
              <a:rPr lang="es-ES" altLang="es-AR" dirty="0" smtClean="0"/>
              <a:t>Y </a:t>
            </a:r>
            <a:r>
              <a:rPr lang="es-ES" altLang="es-AR" b="1" dirty="0" smtClean="0"/>
              <a:t>participativo</a:t>
            </a:r>
            <a:r>
              <a:rPr lang="es-ES" altLang="es-AR" dirty="0" smtClean="0"/>
              <a:t> porque se han generado las instancias, los ámbitos y las herramientas que permiten tanto recabar datos cuantitativos y cualitativos.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idx="1"/>
          </p:nvPr>
        </p:nvSpPr>
        <p:spPr>
          <a:xfrm>
            <a:off x="467544" y="620688"/>
            <a:ext cx="8229600" cy="6858000"/>
          </a:xfrm>
        </p:spPr>
        <p:txBody>
          <a:bodyPr/>
          <a:lstStyle/>
          <a:p>
            <a:pPr algn="ctr">
              <a:lnSpc>
                <a:spcPct val="80000"/>
              </a:lnSpc>
            </a:pPr>
            <a:r>
              <a:rPr lang="es-ES" altLang="es-AR" sz="2800" dirty="0" smtClean="0"/>
              <a:t>En una concepción integral de la gestión ambiental de las universidades debe contemplar un plano de estudio o investigación permanente.</a:t>
            </a:r>
          </a:p>
          <a:p>
            <a:pPr algn="ctr">
              <a:lnSpc>
                <a:spcPct val="80000"/>
              </a:lnSpc>
              <a:buFontTx/>
              <a:buNone/>
            </a:pPr>
            <a:endParaRPr lang="es-ES" altLang="es-AR" sz="2800" dirty="0" smtClean="0"/>
          </a:p>
          <a:p>
            <a:pPr algn="ctr">
              <a:lnSpc>
                <a:spcPct val="80000"/>
              </a:lnSpc>
            </a:pPr>
            <a:r>
              <a:rPr lang="es-ES" altLang="es-AR" sz="2800" dirty="0" smtClean="0"/>
              <a:t>Otro de la elaboración de acciones docentes y es deseable un plano de la extensión para avanzar en un sentido amplio de proyección social, contando con herramientas de difusión para ir trabajando en los aspectos subjetivos, y herramientas de asesoramiento para avanzar en los planes o acciones concretas. </a:t>
            </a:r>
          </a:p>
          <a:p>
            <a:pPr algn="ctr">
              <a:lnSpc>
                <a:spcPct val="80000"/>
              </a:lnSpc>
              <a:buFontTx/>
              <a:buNone/>
            </a:pPr>
            <a:endParaRPr lang="es-ES" altLang="es-AR" sz="2800" dirty="0" smtClean="0"/>
          </a:p>
          <a:p>
            <a:pPr marL="0" indent="0" algn="ctr">
              <a:lnSpc>
                <a:spcPct val="80000"/>
              </a:lnSpc>
              <a:buNone/>
            </a:pPr>
            <a:r>
              <a:rPr lang="es-ES" altLang="es-AR" sz="2800" dirty="0" smtClean="0"/>
              <a:t>Generando las instancias o lugares de debate, de recepción de inquietudes y de estudio de las que se elaboran tanto teoría como sugerencias de aplicación.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457200" y="549275"/>
            <a:ext cx="8229600" cy="5903913"/>
          </a:xfrm>
        </p:spPr>
        <p:txBody>
          <a:bodyPr/>
          <a:lstStyle/>
          <a:p>
            <a:pPr marL="0" indent="0" algn="just">
              <a:buNone/>
            </a:pPr>
            <a:r>
              <a:rPr lang="es-ES" altLang="es-AR" sz="2800" dirty="0" smtClean="0"/>
              <a:t>La </a:t>
            </a:r>
            <a:r>
              <a:rPr lang="es-ES" altLang="es-AR" sz="2800" b="1" dirty="0" smtClean="0">
                <a:effectLst>
                  <a:outerShdw blurRad="38100" dist="38100" dir="2700000" algn="tl">
                    <a:srgbClr val="000000">
                      <a:alpha val="43137"/>
                    </a:srgbClr>
                  </a:outerShdw>
                </a:effectLst>
              </a:rPr>
              <a:t>participación</a:t>
            </a:r>
            <a:r>
              <a:rPr lang="es-ES" altLang="es-AR" sz="2800" dirty="0" smtClean="0"/>
              <a:t> real de los diferentes actores garantiza un nivel de discusión profundo e</a:t>
            </a:r>
            <a:r>
              <a:rPr lang="es-ES" altLang="es-AR" sz="2800" b="1" dirty="0" smtClean="0"/>
              <a:t> </a:t>
            </a:r>
            <a:r>
              <a:rPr lang="es-ES" altLang="es-AR" sz="2800" dirty="0" smtClean="0"/>
              <a:t>inclusivo ya que nadie queda fuera de él, deviene en niveles de compromiso que mejoran la gobernabilidad de la institución y generan las  condiciones  necesarias para que el debate sea realmente constructivo con  transparencia</a:t>
            </a:r>
            <a:r>
              <a:rPr lang="es-ES" altLang="es-AR" sz="2800" b="1" dirty="0" smtClean="0"/>
              <a:t>, </a:t>
            </a:r>
            <a:r>
              <a:rPr lang="es-ES" altLang="es-AR" sz="2800" dirty="0" smtClean="0"/>
              <a:t> garantizado con la información veraz.</a:t>
            </a:r>
          </a:p>
          <a:p>
            <a:endParaRPr lang="es-ES" altLang="es-AR" sz="2800" dirty="0" smtClean="0"/>
          </a:p>
        </p:txBody>
      </p:sp>
      <p:pic>
        <p:nvPicPr>
          <p:cNvPr id="4813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4226935"/>
            <a:ext cx="4524256" cy="232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583243"/>
            <a:ext cx="5688632" cy="5764481"/>
          </a:xfrm>
          <a:prstGeom prst="rect">
            <a:avLst/>
          </a:prstGeom>
        </p:spPr>
      </p:pic>
      <p:sp>
        <p:nvSpPr>
          <p:cNvPr id="49154" name="Rectangle 3"/>
          <p:cNvSpPr>
            <a:spLocks noGrp="1" noChangeArrowheads="1"/>
          </p:cNvSpPr>
          <p:nvPr>
            <p:ph idx="1"/>
          </p:nvPr>
        </p:nvSpPr>
        <p:spPr>
          <a:xfrm>
            <a:off x="457200" y="1052513"/>
            <a:ext cx="8229600" cy="4967287"/>
          </a:xfrm>
        </p:spPr>
        <p:txBody>
          <a:bodyPr/>
          <a:lstStyle/>
          <a:p>
            <a:pPr algn="ctr">
              <a:buFontTx/>
              <a:buNone/>
            </a:pPr>
            <a:r>
              <a:rPr lang="es-ES" altLang="es-AR" sz="3200" dirty="0" smtClean="0"/>
              <a:t>“</a:t>
            </a:r>
            <a:r>
              <a:rPr lang="es-ES" altLang="es-AR" sz="3200" b="1" dirty="0" smtClean="0"/>
              <a:t>La Salud es el proceso dialéctico, biológico y social producto de la interpelación del hombre con el medio ambiente influido por las relaciones de producción y que se expresa en niveles de bienestar y eficacia física, mental y social.”</a:t>
            </a:r>
          </a:p>
        </p:txBody>
      </p:sp>
      <p:sp>
        <p:nvSpPr>
          <p:cNvPr id="49155" name="Text Box 4"/>
          <p:cNvSpPr txBox="1">
            <a:spLocks noChangeArrowheads="1"/>
          </p:cNvSpPr>
          <p:nvPr/>
        </p:nvSpPr>
        <p:spPr bwMode="auto">
          <a:xfrm>
            <a:off x="4356100" y="4868863"/>
            <a:ext cx="41036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r" eaLnBrk="1" hangingPunct="1">
              <a:spcBef>
                <a:spcPct val="50000"/>
              </a:spcBef>
            </a:pPr>
            <a:r>
              <a:rPr lang="es-ES" altLang="es-AR" sz="2400" b="1">
                <a:latin typeface="Arial" charset="0"/>
              </a:rPr>
              <a:t>Salvador Allende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ext Box 3"/>
          <p:cNvSpPr txBox="1">
            <a:spLocks noChangeArrowheads="1"/>
          </p:cNvSpPr>
          <p:nvPr/>
        </p:nvSpPr>
        <p:spPr bwMode="auto">
          <a:xfrm>
            <a:off x="1662905" y="1556289"/>
            <a:ext cx="6069013"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s-ES" altLang="es-AR" sz="4400" b="1" i="1" dirty="0">
                <a:solidFill>
                  <a:srgbClr val="002060"/>
                </a:solidFill>
                <a:latin typeface="Arial Black" pitchFamily="34" charset="0"/>
              </a:rPr>
              <a:t>MUCHAS GRACIAS POR SU ATENCIÓN.</a:t>
            </a:r>
          </a:p>
        </p:txBody>
      </p:sp>
      <p:sp>
        <p:nvSpPr>
          <p:cNvPr id="50180" name="Text Box 4"/>
          <p:cNvSpPr txBox="1">
            <a:spLocks noChangeArrowheads="1"/>
          </p:cNvSpPr>
          <p:nvPr/>
        </p:nvSpPr>
        <p:spPr bwMode="auto">
          <a:xfrm>
            <a:off x="250825" y="6381750"/>
            <a:ext cx="8893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endParaRPr lang="es-AR" altLang="es-AR"/>
          </a:p>
        </p:txBody>
      </p:sp>
      <p:sp>
        <p:nvSpPr>
          <p:cNvPr id="2" name="1 CuadroTexto"/>
          <p:cNvSpPr txBox="1"/>
          <p:nvPr/>
        </p:nvSpPr>
        <p:spPr>
          <a:xfrm>
            <a:off x="1907704" y="4706849"/>
            <a:ext cx="6768752" cy="646331"/>
          </a:xfrm>
          <a:prstGeom prst="rect">
            <a:avLst/>
          </a:prstGeom>
          <a:noFill/>
        </p:spPr>
        <p:txBody>
          <a:bodyPr wrap="square" rtlCol="0">
            <a:spAutoFit/>
          </a:bodyPr>
          <a:lstStyle/>
          <a:p>
            <a:pPr algn="r"/>
            <a:r>
              <a:rPr lang="es-AR" sz="3600" dirty="0">
                <a:effectLst>
                  <a:outerShdw blurRad="38100" dist="38100" dir="2700000" algn="tl">
                    <a:srgbClr val="000000">
                      <a:alpha val="43137"/>
                    </a:srgbClr>
                  </a:outerShdw>
                </a:effectLst>
              </a:rPr>
              <a:t>B</a:t>
            </a:r>
            <a:r>
              <a:rPr lang="es-AR" sz="3600" dirty="0" smtClean="0">
                <a:effectLst>
                  <a:outerShdw blurRad="38100" dist="38100" dir="2700000" algn="tl">
                    <a:srgbClr val="000000">
                      <a:alpha val="43137"/>
                    </a:srgbClr>
                  </a:outerShdw>
                </a:effectLst>
              </a:rPr>
              <a:t>uena Jornada!</a:t>
            </a:r>
            <a:endParaRPr lang="es-AR"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7" presetClass="entr" presetSubtype="4" fill="hold" grpId="0" nodeType="after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2000" fill="hold"/>
                                        <p:tgtEl>
                                          <p:spTgt spid="54275"/>
                                        </p:tgtEl>
                                        <p:attrNameLst>
                                          <p:attrName>ppt_x</p:attrName>
                                        </p:attrNameLst>
                                      </p:cBhvr>
                                      <p:tavLst>
                                        <p:tav tm="0">
                                          <p:val>
                                            <p:strVal val="#ppt_x"/>
                                          </p:val>
                                        </p:tav>
                                        <p:tav tm="100000">
                                          <p:val>
                                            <p:strVal val="#ppt_x"/>
                                          </p:val>
                                        </p:tav>
                                      </p:tavLst>
                                    </p:anim>
                                    <p:anim calcmode="lin" valueType="num">
                                      <p:cBhvr additive="base">
                                        <p:cTn id="8" dur="2000" fill="hold"/>
                                        <p:tgtEl>
                                          <p:spTgt spid="54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107504" y="332656"/>
            <a:ext cx="8856984" cy="5545138"/>
          </a:xfrm>
        </p:spPr>
        <p:txBody>
          <a:bodyPr/>
          <a:lstStyle/>
          <a:p>
            <a:pPr marL="0" indent="0" algn="ctr">
              <a:buNone/>
            </a:pPr>
            <a:r>
              <a:rPr lang="es-AR" altLang="es-AR" sz="2800" dirty="0"/>
              <a:t>U</a:t>
            </a:r>
            <a:r>
              <a:rPr lang="es-AR" altLang="es-AR" sz="2800" dirty="0" smtClean="0"/>
              <a:t>niverso de estudio: </a:t>
            </a:r>
          </a:p>
          <a:p>
            <a:pPr marL="0" indent="0" algn="ctr">
              <a:buNone/>
            </a:pPr>
            <a:r>
              <a:rPr lang="es-AR" altLang="es-AR" sz="3200" b="1" dirty="0" smtClean="0">
                <a:solidFill>
                  <a:srgbClr val="002060"/>
                </a:solidFill>
                <a:effectLst>
                  <a:outerShdw blurRad="38100" dist="38100" dir="2700000" algn="tl">
                    <a:srgbClr val="000000">
                      <a:alpha val="43137"/>
                    </a:srgbClr>
                  </a:outerShdw>
                </a:effectLst>
              </a:rPr>
              <a:t>Universidad Nacional de Mar del Plata</a:t>
            </a:r>
            <a:endParaRPr lang="es-ES" altLang="es-AR" sz="3200" b="1" dirty="0" smtClean="0">
              <a:solidFill>
                <a:srgbClr val="002060"/>
              </a:solidFill>
              <a:effectLst>
                <a:outerShdw blurRad="38100" dist="38100" dir="2700000" algn="tl">
                  <a:srgbClr val="000000">
                    <a:alpha val="43137"/>
                  </a:srgbClr>
                </a:outerShdw>
              </a:effectLst>
            </a:endParaRP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539035"/>
            <a:ext cx="6445275" cy="482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wipe(down)">
                                      <p:cBhvr>
                                        <p:cTn id="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a:xfrm>
            <a:off x="467544" y="548680"/>
            <a:ext cx="8229600" cy="5976664"/>
          </a:xfrm>
          <a:solidFill>
            <a:schemeClr val="accent6">
              <a:lumMod val="20000"/>
              <a:lumOff val="80000"/>
            </a:schemeClr>
          </a:solidFill>
          <a:ln>
            <a:solidFill>
              <a:srgbClr val="FF0000"/>
            </a:solidFill>
          </a:ln>
        </p:spPr>
        <p:txBody>
          <a:bodyPr/>
          <a:lstStyle/>
          <a:p>
            <a:pPr marL="0" indent="0" algn="ctr">
              <a:buNone/>
            </a:pPr>
            <a:r>
              <a:rPr lang="es-ES" altLang="es-AR" sz="2800" dirty="0" smtClean="0">
                <a:solidFill>
                  <a:srgbClr val="002060"/>
                </a:solidFill>
                <a:effectLst>
                  <a:outerShdw blurRad="38100" dist="38100" dir="2700000" algn="tl">
                    <a:srgbClr val="000000">
                      <a:alpha val="43137"/>
                    </a:srgbClr>
                  </a:outerShdw>
                </a:effectLst>
              </a:rPr>
              <a:t>Para poder realizar una mirada  integral y sistémica de la </a:t>
            </a:r>
            <a:r>
              <a:rPr lang="es-ES" altLang="es-AR" sz="2800" dirty="0" err="1" smtClean="0">
                <a:solidFill>
                  <a:srgbClr val="002060"/>
                </a:solidFill>
                <a:effectLst>
                  <a:outerShdw blurRad="38100" dist="38100" dir="2700000" algn="tl">
                    <a:srgbClr val="000000">
                      <a:alpha val="43137"/>
                    </a:srgbClr>
                  </a:outerShdw>
                </a:effectLst>
              </a:rPr>
              <a:t>UNMDP</a:t>
            </a:r>
            <a:r>
              <a:rPr lang="es-ES" altLang="es-AR" sz="2800" dirty="0" smtClean="0">
                <a:solidFill>
                  <a:srgbClr val="002060"/>
                </a:solidFill>
                <a:effectLst>
                  <a:outerShdw blurRad="38100" dist="38100" dir="2700000" algn="tl">
                    <a:srgbClr val="000000">
                      <a:alpha val="43137"/>
                    </a:srgbClr>
                  </a:outerShdw>
                </a:effectLst>
              </a:rPr>
              <a:t>, debemos considerar a todos  los actores como un conjunto interrelacionado entre sí, </a:t>
            </a:r>
          </a:p>
          <a:p>
            <a:pPr algn="ctr">
              <a:buFontTx/>
              <a:buNone/>
            </a:pPr>
            <a:endParaRPr lang="es-ES" altLang="es-AR" sz="2800" dirty="0" smtClean="0">
              <a:solidFill>
                <a:srgbClr val="002060"/>
              </a:solidFill>
              <a:effectLst>
                <a:outerShdw blurRad="38100" dist="38100" dir="2700000" algn="tl">
                  <a:srgbClr val="000000">
                    <a:alpha val="43137"/>
                  </a:srgbClr>
                </a:outerShdw>
              </a:effectLst>
            </a:endParaRPr>
          </a:p>
          <a:p>
            <a:pPr marL="0" indent="0" algn="ctr">
              <a:buNone/>
            </a:pPr>
            <a:r>
              <a:rPr lang="es-ES" altLang="es-AR" sz="2800" dirty="0" smtClean="0">
                <a:solidFill>
                  <a:srgbClr val="002060"/>
                </a:solidFill>
                <a:effectLst>
                  <a:outerShdw blurRad="38100" dist="38100" dir="2700000" algn="tl">
                    <a:srgbClr val="000000">
                      <a:alpha val="43137"/>
                    </a:srgbClr>
                  </a:outerShdw>
                </a:effectLst>
              </a:rPr>
              <a:t>y teniendo en claro que la participación real  parte de escuchar las diferentes voces  que integran ése TODO que es la </a:t>
            </a:r>
            <a:r>
              <a:rPr lang="es-ES" altLang="es-AR" sz="2800" dirty="0" err="1" smtClean="0">
                <a:solidFill>
                  <a:srgbClr val="002060"/>
                </a:solidFill>
                <a:effectLst>
                  <a:outerShdw blurRad="38100" dist="38100" dir="2700000" algn="tl">
                    <a:srgbClr val="000000">
                      <a:alpha val="43137"/>
                    </a:srgbClr>
                  </a:outerShdw>
                </a:effectLst>
              </a:rPr>
              <a:t>UNMDP</a:t>
            </a:r>
            <a:r>
              <a:rPr lang="es-ES" altLang="es-AR" sz="2800" dirty="0" smtClean="0">
                <a:solidFill>
                  <a:srgbClr val="002060"/>
                </a:solidFill>
                <a:effectLst>
                  <a:outerShdw blurRad="38100" dist="38100" dir="2700000" algn="tl">
                    <a:srgbClr val="000000">
                      <a:alpha val="43137"/>
                    </a:srgbClr>
                  </a:outerShdw>
                </a:effectLst>
              </a:rPr>
              <a:t>,</a:t>
            </a:r>
          </a:p>
          <a:p>
            <a:pPr algn="ctr">
              <a:buFontTx/>
              <a:buNone/>
            </a:pPr>
            <a:r>
              <a:rPr lang="es-ES" altLang="es-AR" sz="2800" dirty="0" smtClean="0">
                <a:solidFill>
                  <a:srgbClr val="002060"/>
                </a:solidFill>
                <a:effectLst>
                  <a:outerShdw blurRad="38100" dist="38100" dir="2700000" algn="tl">
                    <a:srgbClr val="000000">
                      <a:alpha val="43137"/>
                    </a:srgbClr>
                  </a:outerShdw>
                </a:effectLst>
              </a:rPr>
              <a:t> </a:t>
            </a:r>
          </a:p>
          <a:p>
            <a:pPr marL="0" indent="0" algn="ctr">
              <a:buNone/>
            </a:pPr>
            <a:r>
              <a:rPr lang="es-ES" altLang="es-AR" sz="2800" dirty="0" smtClean="0">
                <a:solidFill>
                  <a:srgbClr val="002060"/>
                </a:solidFill>
                <a:effectLst>
                  <a:outerShdw blurRad="38100" dist="38100" dir="2700000" algn="tl">
                    <a:srgbClr val="000000">
                      <a:alpha val="43137"/>
                    </a:srgbClr>
                  </a:outerShdw>
                </a:effectLst>
              </a:rPr>
              <a:t>Para ello debemos tener en cuenta sus orígenes y su actualidad…..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smtClean="0">
                <a:effectLst>
                  <a:outerShdw blurRad="38100" dist="38100" dir="2700000" algn="tl">
                    <a:srgbClr val="000000">
                      <a:alpha val="43137"/>
                    </a:srgbClr>
                  </a:outerShdw>
                </a:effectLst>
              </a:rPr>
              <a:t>El Sistema Universitario en la Argentina</a:t>
            </a:r>
            <a:endParaRPr lang="es-AR"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23528" y="2060848"/>
            <a:ext cx="8208912" cy="3744416"/>
          </a:xfrm>
        </p:spPr>
        <p:txBody>
          <a:bodyPr/>
          <a:lstStyle/>
          <a:p>
            <a:pPr marL="0" indent="0">
              <a:buNone/>
            </a:pPr>
            <a:r>
              <a:rPr lang="es-AR" dirty="0"/>
              <a:t>R</a:t>
            </a:r>
            <a:r>
              <a:rPr lang="es-AR" dirty="0" smtClean="0"/>
              <a:t>eforma universitaria de 1918 en la ciudad de Córdoba (Argentina): </a:t>
            </a:r>
          </a:p>
          <a:p>
            <a:r>
              <a:rPr lang="es-AR" dirty="0"/>
              <a:t>D</a:t>
            </a:r>
            <a:r>
              <a:rPr lang="es-AR" dirty="0" smtClean="0"/>
              <a:t>emocratización de la vida universitaria</a:t>
            </a:r>
          </a:p>
          <a:p>
            <a:r>
              <a:rPr lang="es-AR" dirty="0" smtClean="0"/>
              <a:t> </a:t>
            </a:r>
            <a:r>
              <a:rPr lang="es-AR" dirty="0"/>
              <a:t>A</a:t>
            </a:r>
            <a:r>
              <a:rPr lang="es-AR" dirty="0" smtClean="0"/>
              <a:t>utonomía universitaria, </a:t>
            </a:r>
          </a:p>
          <a:p>
            <a:r>
              <a:rPr lang="es-AR" dirty="0" smtClean="0"/>
              <a:t>Ingreso irrestricto, </a:t>
            </a:r>
          </a:p>
          <a:p>
            <a:r>
              <a:rPr lang="es-AR" dirty="0" smtClean="0"/>
              <a:t>Cogobierno de la institución, constituido por todos los claustros (estudiantes, docentes y graduados)</a:t>
            </a:r>
          </a:p>
          <a:p>
            <a:r>
              <a:rPr lang="es-AR" dirty="0" smtClean="0"/>
              <a:t>Acceso de los docentes a sus cargos es por concurso público de antecedentes y oposición</a:t>
            </a:r>
          </a:p>
        </p:txBody>
      </p:sp>
      <p:sp>
        <p:nvSpPr>
          <p:cNvPr id="4" name="3 CuadroTexto"/>
          <p:cNvSpPr txBox="1"/>
          <p:nvPr/>
        </p:nvSpPr>
        <p:spPr>
          <a:xfrm>
            <a:off x="323528" y="1484784"/>
            <a:ext cx="8928992" cy="400110"/>
          </a:xfrm>
          <a:prstGeom prst="rect">
            <a:avLst/>
          </a:prstGeom>
          <a:noFill/>
        </p:spPr>
        <p:txBody>
          <a:bodyPr wrap="square" rtlCol="0">
            <a:spAutoFit/>
          </a:bodyPr>
          <a:lstStyle/>
          <a:p>
            <a:r>
              <a:rPr lang="es-AR" sz="2000" b="1" dirty="0" smtClean="0">
                <a:solidFill>
                  <a:srgbClr val="002060"/>
                </a:solidFill>
                <a:effectLst>
                  <a:outerShdw blurRad="38100" dist="38100" dir="2700000" algn="tl">
                    <a:srgbClr val="000000">
                      <a:alpha val="43137"/>
                    </a:srgbClr>
                  </a:outerShdw>
                </a:effectLst>
              </a:rPr>
              <a:t>Está conformado por 49 universidades y 7 Institutos Públicos</a:t>
            </a:r>
            <a:endParaRPr lang="es-AR" sz="2000" b="1" dirty="0">
              <a:solidFill>
                <a:srgbClr val="002060"/>
              </a:solidFill>
              <a:effectLst>
                <a:outerShdw blurRad="38100" dist="38100" dir="2700000" algn="tl">
                  <a:srgbClr val="000000">
                    <a:alpha val="43137"/>
                  </a:srgbClr>
                </a:outerShdw>
              </a:effectLst>
            </a:endParaRPr>
          </a:p>
        </p:txBody>
      </p:sp>
      <p:sp>
        <p:nvSpPr>
          <p:cNvPr id="5" name="4 CuadroTexto"/>
          <p:cNvSpPr txBox="1"/>
          <p:nvPr/>
        </p:nvSpPr>
        <p:spPr>
          <a:xfrm>
            <a:off x="3707904" y="5877272"/>
            <a:ext cx="5256584"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AR" sz="2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Universidades Nacionales Públicas y Gratuitas</a:t>
            </a:r>
            <a:endParaRPr lang="es-AR"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3854413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wipe(down)">
                                      <p:cBhvr>
                                        <p:cTn id="5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60648"/>
            <a:ext cx="9433048" cy="807368"/>
          </a:xfrm>
        </p:spPr>
        <p:txBody>
          <a:bodyPr>
            <a:normAutofit fontScale="90000"/>
          </a:bodyPr>
          <a:lstStyle/>
          <a:p>
            <a:r>
              <a:rPr lang="es-AR" dirty="0"/>
              <a:t>A</a:t>
            </a:r>
            <a:r>
              <a:rPr lang="es-AR" dirty="0" smtClean="0"/>
              <a:t>ctores que componen el sistema universitario</a:t>
            </a:r>
            <a:endParaRPr lang="es-AR" dirty="0"/>
          </a:p>
        </p:txBody>
      </p:sp>
      <p:sp>
        <p:nvSpPr>
          <p:cNvPr id="3" name="2 Marcador de contenido"/>
          <p:cNvSpPr>
            <a:spLocks noGrp="1"/>
          </p:cNvSpPr>
          <p:nvPr>
            <p:ph idx="1"/>
          </p:nvPr>
        </p:nvSpPr>
        <p:spPr>
          <a:xfrm>
            <a:off x="-1016" y="1412776"/>
            <a:ext cx="9145016" cy="1231776"/>
          </a:xfrm>
          <a:ln w="19050">
            <a:solidFill>
              <a:srgbClr val="FF0000"/>
            </a:solidFill>
          </a:ln>
        </p:spPr>
        <p:txBody>
          <a:bodyPr/>
          <a:lstStyle/>
          <a:p>
            <a:r>
              <a:rPr lang="es-AR" dirty="0"/>
              <a:t>T</a:t>
            </a:r>
            <a:r>
              <a:rPr lang="es-AR" dirty="0" smtClean="0"/>
              <a:t>rabajadores docentes</a:t>
            </a:r>
          </a:p>
          <a:p>
            <a:r>
              <a:rPr lang="es-AR" dirty="0"/>
              <a:t>T</a:t>
            </a:r>
            <a:r>
              <a:rPr lang="es-AR" dirty="0" smtClean="0"/>
              <a:t>rabajadores de las universidades denominados “No Docentes”</a:t>
            </a:r>
          </a:p>
          <a:p>
            <a:endParaRPr lang="es-AR" dirty="0"/>
          </a:p>
          <a:p>
            <a:endParaRPr lang="es-AR"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3861047"/>
            <a:ext cx="3233133" cy="2390785"/>
          </a:xfrm>
          <a:prstGeom prst="rect">
            <a:avLst/>
          </a:prstGeom>
        </p:spPr>
      </p:pic>
      <p:sp>
        <p:nvSpPr>
          <p:cNvPr id="5" name="4 CuadroTexto"/>
          <p:cNvSpPr txBox="1"/>
          <p:nvPr/>
        </p:nvSpPr>
        <p:spPr>
          <a:xfrm>
            <a:off x="4860032" y="4005064"/>
            <a:ext cx="3816424" cy="224676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AR" sz="2000" b="1" dirty="0" err="1" smtClean="0">
                <a:solidFill>
                  <a:srgbClr val="002060"/>
                </a:solidFill>
                <a:effectLst>
                  <a:outerShdw blurRad="38100" dist="38100" dir="2700000" algn="tl">
                    <a:srgbClr val="000000">
                      <a:alpha val="43137"/>
                    </a:srgbClr>
                  </a:outerShdw>
                </a:effectLst>
              </a:rPr>
              <a:t>CONADU</a:t>
            </a:r>
            <a:endParaRPr lang="es-AR" sz="2000" b="1" dirty="0" smtClean="0">
              <a:solidFill>
                <a:srgbClr val="002060"/>
              </a:solidFill>
              <a:effectLst>
                <a:outerShdw blurRad="38100" dist="38100" dir="2700000" algn="tl">
                  <a:srgbClr val="000000">
                    <a:alpha val="43137"/>
                  </a:srgbClr>
                </a:outerShdw>
              </a:effectLst>
            </a:endParaRPr>
          </a:p>
          <a:p>
            <a:pPr algn="ctr"/>
            <a:r>
              <a:rPr lang="es-AR" sz="2000" b="1" dirty="0" err="1" smtClean="0">
                <a:solidFill>
                  <a:srgbClr val="002060"/>
                </a:solidFill>
                <a:effectLst>
                  <a:outerShdw blurRad="38100" dist="38100" dir="2700000" algn="tl">
                    <a:srgbClr val="000000">
                      <a:alpha val="43137"/>
                    </a:srgbClr>
                  </a:outerShdw>
                </a:effectLst>
              </a:rPr>
              <a:t>CONADU</a:t>
            </a:r>
            <a:r>
              <a:rPr lang="es-AR" sz="2000" b="1" dirty="0" smtClean="0">
                <a:solidFill>
                  <a:srgbClr val="002060"/>
                </a:solidFill>
                <a:effectLst>
                  <a:outerShdw blurRad="38100" dist="38100" dir="2700000" algn="tl">
                    <a:srgbClr val="000000">
                      <a:alpha val="43137"/>
                    </a:srgbClr>
                  </a:outerShdw>
                </a:effectLst>
              </a:rPr>
              <a:t> HISTÓRICA</a:t>
            </a:r>
          </a:p>
          <a:p>
            <a:pPr algn="ctr"/>
            <a:r>
              <a:rPr lang="es-AR" sz="2000" b="1" dirty="0" err="1" smtClean="0">
                <a:solidFill>
                  <a:srgbClr val="002060"/>
                </a:solidFill>
                <a:effectLst>
                  <a:outerShdw blurRad="38100" dist="38100" dir="2700000" algn="tl">
                    <a:srgbClr val="000000">
                      <a:alpha val="43137"/>
                    </a:srgbClr>
                  </a:outerShdw>
                </a:effectLst>
              </a:rPr>
              <a:t>FEDUN</a:t>
            </a:r>
            <a:r>
              <a:rPr lang="es-AR" sz="2000" b="1" dirty="0" smtClean="0">
                <a:solidFill>
                  <a:srgbClr val="002060"/>
                </a:solidFill>
                <a:effectLst>
                  <a:outerShdw blurRad="38100" dist="38100" dir="2700000" algn="tl">
                    <a:srgbClr val="000000">
                      <a:alpha val="43137"/>
                    </a:srgbClr>
                  </a:outerShdw>
                </a:effectLst>
              </a:rPr>
              <a:t> </a:t>
            </a:r>
          </a:p>
          <a:p>
            <a:pPr algn="ctr"/>
            <a:r>
              <a:rPr lang="es-AR" sz="2000" b="1" dirty="0" err="1" smtClean="0">
                <a:solidFill>
                  <a:srgbClr val="002060"/>
                </a:solidFill>
                <a:effectLst>
                  <a:outerShdw blurRad="38100" dist="38100" dir="2700000" algn="tl">
                    <a:srgbClr val="000000">
                      <a:alpha val="43137"/>
                    </a:srgbClr>
                  </a:outerShdw>
                </a:effectLst>
              </a:rPr>
              <a:t>CETERA</a:t>
            </a:r>
            <a:r>
              <a:rPr lang="es-AR" sz="2000" b="1" dirty="0" smtClean="0">
                <a:solidFill>
                  <a:srgbClr val="002060"/>
                </a:solidFill>
                <a:effectLst>
                  <a:outerShdw blurRad="38100" dist="38100" dir="2700000" algn="tl">
                    <a:srgbClr val="000000">
                      <a:alpha val="43137"/>
                    </a:srgbClr>
                  </a:outerShdw>
                </a:effectLst>
              </a:rPr>
              <a:t> </a:t>
            </a:r>
          </a:p>
          <a:p>
            <a:pPr algn="ctr"/>
            <a:r>
              <a:rPr lang="es-AR" sz="2000" b="1" dirty="0" err="1" smtClean="0">
                <a:solidFill>
                  <a:srgbClr val="002060"/>
                </a:solidFill>
                <a:effectLst>
                  <a:outerShdw blurRad="38100" dist="38100" dir="2700000" algn="tl">
                    <a:srgbClr val="000000">
                      <a:alpha val="43137"/>
                    </a:srgbClr>
                  </a:outerShdw>
                </a:effectLst>
              </a:rPr>
              <a:t>UDA</a:t>
            </a:r>
            <a:endParaRPr lang="es-AR" sz="2000" b="1" dirty="0" smtClean="0">
              <a:solidFill>
                <a:srgbClr val="002060"/>
              </a:solidFill>
              <a:effectLst>
                <a:outerShdw blurRad="38100" dist="38100" dir="2700000" algn="tl">
                  <a:srgbClr val="000000">
                    <a:alpha val="43137"/>
                  </a:srgbClr>
                </a:outerShdw>
              </a:effectLst>
            </a:endParaRPr>
          </a:p>
          <a:p>
            <a:pPr algn="ctr"/>
            <a:r>
              <a:rPr lang="es-AR" sz="2000" b="1" dirty="0" err="1" smtClean="0">
                <a:solidFill>
                  <a:srgbClr val="002060"/>
                </a:solidFill>
                <a:effectLst>
                  <a:outerShdw blurRad="38100" dist="38100" dir="2700000" algn="tl">
                    <a:srgbClr val="000000">
                      <a:alpha val="43137"/>
                    </a:srgbClr>
                  </a:outerShdw>
                </a:effectLst>
              </a:rPr>
              <a:t>FAGDUT</a:t>
            </a:r>
            <a:endParaRPr lang="es-AR" sz="2000" b="1" dirty="0" smtClean="0">
              <a:solidFill>
                <a:srgbClr val="002060"/>
              </a:solidFill>
              <a:effectLst>
                <a:outerShdw blurRad="38100" dist="38100" dir="2700000" algn="tl">
                  <a:srgbClr val="000000">
                    <a:alpha val="43137"/>
                  </a:srgbClr>
                </a:outerShdw>
              </a:effectLst>
            </a:endParaRPr>
          </a:p>
          <a:p>
            <a:pPr algn="ctr"/>
            <a:r>
              <a:rPr lang="es-AR" sz="2000" b="1" dirty="0" err="1" smtClean="0">
                <a:solidFill>
                  <a:srgbClr val="002060"/>
                </a:solidFill>
                <a:effectLst>
                  <a:outerShdw blurRad="38100" dist="38100" dir="2700000" algn="tl">
                    <a:srgbClr val="000000">
                      <a:alpha val="43137"/>
                    </a:srgbClr>
                  </a:outerShdw>
                </a:effectLst>
              </a:rPr>
              <a:t>FATUN</a:t>
            </a:r>
            <a:endParaRPr lang="es-AR" sz="20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5477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404664"/>
            <a:ext cx="8229600" cy="990600"/>
          </a:xfrm>
        </p:spPr>
        <p:txBody>
          <a:bodyPr/>
          <a:lstStyle/>
          <a:p>
            <a:r>
              <a:rPr lang="es-AR" dirty="0" smtClean="0"/>
              <a:t>Sobre Salud y Seguridad….</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564904"/>
            <a:ext cx="4850494" cy="3233663"/>
          </a:xfrm>
          <a:prstGeom prst="rect">
            <a:avLst/>
          </a:prstGeom>
          <a:ln w="228600" cap="sq" cmpd="thickThin">
            <a:solidFill>
              <a:srgbClr val="000000"/>
            </a:solidFill>
            <a:prstDash val="solid"/>
            <a:miter lim="800000"/>
          </a:ln>
          <a:effectLst>
            <a:innerShdw blurRad="76200">
              <a:srgbClr val="000000"/>
            </a:innerShdw>
          </a:effectLst>
        </p:spPr>
      </p:pic>
      <p:sp>
        <p:nvSpPr>
          <p:cNvPr id="7" name="6 CuadroTexto"/>
          <p:cNvSpPr txBox="1"/>
          <p:nvPr/>
        </p:nvSpPr>
        <p:spPr>
          <a:xfrm>
            <a:off x="611560" y="1628800"/>
            <a:ext cx="7920880" cy="369332"/>
          </a:xfrm>
          <a:prstGeom prst="rect">
            <a:avLst/>
          </a:prstGeom>
          <a:noFill/>
        </p:spPr>
        <p:txBody>
          <a:bodyPr wrap="square" rtlCol="0">
            <a:spAutoFit/>
          </a:bodyPr>
          <a:lstStyle/>
          <a:p>
            <a:r>
              <a:rPr lang="es-AR" dirty="0" smtClean="0"/>
              <a:t>“Dios es Argentino”………</a:t>
            </a:r>
            <a:endParaRPr lang="es-AR" dirty="0"/>
          </a:p>
        </p:txBody>
      </p:sp>
    </p:spTree>
    <p:extLst>
      <p:ext uri="{BB962C8B-B14F-4D97-AF65-F5344CB8AC3E}">
        <p14:creationId xmlns:p14="http://schemas.microsoft.com/office/powerpoint/2010/main" val="2758916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565150" y="836613"/>
            <a:ext cx="8578850" cy="5640387"/>
          </a:xfrm>
        </p:spPr>
        <p:txBody>
          <a:bodyPr/>
          <a:lstStyle/>
          <a:p>
            <a:pPr algn="just"/>
            <a:r>
              <a:rPr lang="es-AR" dirty="0" smtClean="0"/>
              <a:t>Comisión de Higiene y Seguridad en el marco del </a:t>
            </a:r>
            <a:r>
              <a:rPr lang="es-AR" dirty="0" err="1" smtClean="0"/>
              <a:t>CIN</a:t>
            </a:r>
            <a:r>
              <a:rPr lang="es-AR" dirty="0" smtClean="0"/>
              <a:t>.</a:t>
            </a:r>
          </a:p>
          <a:p>
            <a:pPr algn="just"/>
            <a:r>
              <a:rPr lang="es-AR" dirty="0" smtClean="0"/>
              <a:t>Reuniones Periódicas.</a:t>
            </a:r>
          </a:p>
          <a:p>
            <a:pPr algn="just"/>
            <a:r>
              <a:rPr lang="es-AR" dirty="0"/>
              <a:t>F</a:t>
            </a:r>
            <a:r>
              <a:rPr lang="es-AR" dirty="0" smtClean="0"/>
              <a:t>ondos para un Programa de Seguridad de edificios Universitarios, con la Secretaria de Asuntos Universitarios,  que se presentó oficialmente en el 2005. </a:t>
            </a:r>
            <a:r>
              <a:rPr lang="es-AR" dirty="0"/>
              <a:t>C</a:t>
            </a:r>
            <a:r>
              <a:rPr lang="es-AR" dirty="0" smtClean="0"/>
              <a:t>ada </a:t>
            </a:r>
            <a:r>
              <a:rPr lang="es-AR" dirty="0"/>
              <a:t>U</a:t>
            </a:r>
            <a:r>
              <a:rPr lang="es-AR" dirty="0" smtClean="0"/>
              <a:t>niversidad elevó las necesidades concretas en la materia. Se firmó con el Ministerio de Educación, Ciencia y Tecnología convenios específicos, a partir de la presentación y aprobación de proyectos de cada universidad, rubricando dicho programa en noviembre del 2006.</a:t>
            </a:r>
          </a:p>
          <a:p>
            <a:pPr algn="just"/>
            <a:endParaRPr lang="es-AR" dirty="0"/>
          </a:p>
          <a:p>
            <a:pPr algn="just"/>
            <a:r>
              <a:rPr lang="es-AR" dirty="0" smtClean="0"/>
              <a:t>En 2007…. Una nueva Tragedia. Universidad de Río Cuarto, Córdoba.</a:t>
            </a:r>
          </a:p>
          <a:p>
            <a:pPr marL="0" indent="0">
              <a:buNone/>
            </a:pPr>
            <a:endParaRPr lang="es-AR" dirty="0"/>
          </a:p>
        </p:txBody>
      </p:sp>
    </p:spTree>
    <p:extLst>
      <p:ext uri="{BB962C8B-B14F-4D97-AF65-F5344CB8AC3E}">
        <p14:creationId xmlns:p14="http://schemas.microsoft.com/office/powerpoint/2010/main" val="24606647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Override1.xml><?xml version="1.0" encoding="utf-8"?>
<a:themeOverride xmlns:a="http://schemas.openxmlformats.org/drawingml/2006/main">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Clarity</Template>
  <TotalTime>808</TotalTime>
  <Words>1786</Words>
  <Application>Microsoft Office PowerPoint</Application>
  <PresentationFormat>Presentación en pantalla (4:3)</PresentationFormat>
  <Paragraphs>283</Paragraphs>
  <Slides>34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Arial Black</vt:lpstr>
      <vt:lpstr>Calibri</vt:lpstr>
      <vt:lpstr>Tahoma</vt:lpstr>
      <vt:lpstr>Times New Roman</vt:lpstr>
      <vt:lpstr>Claridad</vt:lpstr>
      <vt:lpstr>Presentación de PowerPoint</vt:lpstr>
      <vt:lpstr>CONDICIONES Y MEDIO AMBIENTE DE TRABAJO  DE LA ASIGNATURA PENDIENTE… A LA LOGRADA </vt:lpstr>
      <vt:lpstr>Presentación de PowerPoint</vt:lpstr>
      <vt:lpstr>Presentación de PowerPoint</vt:lpstr>
      <vt:lpstr>Presentación de PowerPoint</vt:lpstr>
      <vt:lpstr>El Sistema Universitario en la Argentina</vt:lpstr>
      <vt:lpstr>Actores que componen el sistema universitario</vt:lpstr>
      <vt:lpstr>Sobre Salud y Seguridad….</vt:lpstr>
      <vt:lpstr>Presentación de PowerPoint</vt:lpstr>
      <vt:lpstr>Universidad Nacional de Mar del Plata</vt:lpstr>
      <vt:lpstr>Presentación de PowerPoint</vt:lpstr>
      <vt:lpstr>Presentación de PowerPoint</vt:lpstr>
      <vt:lpstr>RECTORADO</vt:lpstr>
      <vt:lpstr>Presentación de PowerPoint</vt:lpstr>
      <vt:lpstr>SERVICIO DE SEGURIDAD E HIGIENE EN EL TRABAJO</vt:lpstr>
      <vt:lpstr>Actividades que realiza </vt:lpstr>
      <vt:lpstr>Propósito del documento:</vt:lpstr>
      <vt:lpstr>COMITÉ CONDICIONES Y MEDIO AMBIENTE DEL TRABAJO </vt:lpstr>
      <vt:lpstr>Misiones fundamentales</vt:lpstr>
      <vt:lpstr>Facultades  especificas</vt:lpstr>
      <vt:lpstr>Presentación de PowerPoint</vt:lpstr>
      <vt:lpstr>SUBSECRETARIA DE  RELACIONES LABORALES</vt:lpstr>
      <vt:lpstr>DEPARTAMENTO  SERVICIO SOCIAL </vt:lpstr>
      <vt:lpstr>SUBSECRETARIA DE BIENESTAR DE LA COMUNIDAD UNIVERSITARIA</vt:lpstr>
      <vt:lpstr>SERVICIO UNIVERSITARIO DE SALUD </vt:lpstr>
      <vt:lpstr>Presentación de PowerPoint</vt:lpstr>
      <vt:lpstr>SINDICATOS</vt:lpstr>
      <vt:lpstr>CONADU</vt:lpstr>
      <vt:lpstr>Presentación de PowerPoint</vt:lpstr>
      <vt:lpstr>Conclusión </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Maria Laura Cayrol</cp:lastModifiedBy>
  <cp:revision>48</cp:revision>
  <dcterms:created xsi:type="dcterms:W3CDTF">2009-09-11T16:54:42Z</dcterms:created>
  <dcterms:modified xsi:type="dcterms:W3CDTF">2014-10-14T20:42:08Z</dcterms:modified>
</cp:coreProperties>
</file>